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73" r:id="rId4"/>
  </p:sldMasterIdLst>
  <p:notesMasterIdLst>
    <p:notesMasterId r:id="rId6"/>
  </p:notesMasterIdLst>
  <p:handoutMasterIdLst>
    <p:handoutMasterId r:id="rId25"/>
  </p:handoutMasterIdLst>
  <p:sldIdLst>
    <p:sldId id="256" r:id="rId5"/>
    <p:sldId id="262" r:id="rId7"/>
    <p:sldId id="261" r:id="rId8"/>
    <p:sldId id="342" r:id="rId9"/>
    <p:sldId id="268" r:id="rId10"/>
    <p:sldId id="300" r:id="rId11"/>
    <p:sldId id="388" r:id="rId12"/>
    <p:sldId id="390" r:id="rId13"/>
    <p:sldId id="389" r:id="rId14"/>
    <p:sldId id="391" r:id="rId15"/>
    <p:sldId id="272" r:id="rId16"/>
    <p:sldId id="392" r:id="rId17"/>
    <p:sldId id="271" r:id="rId18"/>
    <p:sldId id="438" r:id="rId19"/>
    <p:sldId id="289" r:id="rId20"/>
    <p:sldId id="440" r:id="rId21"/>
    <p:sldId id="394" r:id="rId22"/>
    <p:sldId id="273" r:id="rId23"/>
    <p:sldId id="30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0" autoAdjust="0"/>
    <p:restoredTop sz="94660"/>
  </p:normalViewPr>
  <p:slideViewPr>
    <p:cSldViewPr snapToGrid="0">
      <p:cViewPr varScale="1">
        <p:scale>
          <a:sx n="110" d="100"/>
          <a:sy n="110" d="100"/>
        </p:scale>
        <p:origin x="594" y="96"/>
      </p:cViewPr>
      <p:guideLst>
        <p:guide orient="horz" pos="2322"/>
        <p:guide pos="3848"/>
      </p:guideLst>
    </p:cSldViewPr>
  </p:slid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p:cNvGrpSpPr/>
          <p:nvPr userDrawn="1"/>
        </p:nvGrpSpPr>
        <p:grpSpPr>
          <a:xfrm>
            <a:off x="739019" y="1801308"/>
            <a:ext cx="2251389" cy="4202048"/>
            <a:chOff x="3501573" y="3178068"/>
            <a:chExt cx="1340594" cy="2737840"/>
          </a:xfrm>
        </p:grpSpPr>
        <p:sp>
          <p:nvSpPr>
            <p:cNvPr id="4" name="Freeform: Shape 3"/>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p:cNvGrpSpPr/>
            <p:nvPr/>
          </p:nvGrpSpPr>
          <p:grpSpPr>
            <a:xfrm>
              <a:off x="4088508" y="5635852"/>
              <a:ext cx="173080" cy="173080"/>
              <a:chOff x="6768665" y="6038214"/>
              <a:chExt cx="147968" cy="147968"/>
            </a:xfrm>
          </p:grpSpPr>
          <p:sp>
            <p:nvSpPr>
              <p:cNvPr id="14" name="Oval 13"/>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12" name="Rectangle: Rounded Corners 11"/>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7" name="Freeform: Shape 16"/>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grpSp>
        <p:nvGrpSpPr>
          <p:cNvPr id="22" name="Group 21"/>
          <p:cNvGrpSpPr/>
          <p:nvPr userDrawn="1"/>
        </p:nvGrpSpPr>
        <p:grpSpPr>
          <a:xfrm>
            <a:off x="758507" y="2603862"/>
            <a:ext cx="5920691" cy="3565483"/>
            <a:chOff x="4098364" y="1571764"/>
            <a:chExt cx="7301609" cy="4397082"/>
          </a:xfrm>
        </p:grpSpPr>
        <p:grpSp>
          <p:nvGrpSpPr>
            <p:cNvPr id="23" name="Graphic 55"/>
            <p:cNvGrpSpPr/>
            <p:nvPr/>
          </p:nvGrpSpPr>
          <p:grpSpPr>
            <a:xfrm>
              <a:off x="4910815" y="1571764"/>
              <a:ext cx="5616422" cy="3644404"/>
              <a:chOff x="5769768" y="3217068"/>
              <a:chExt cx="651510" cy="422754"/>
            </a:xfrm>
          </p:grpSpPr>
          <p:sp>
            <p:nvSpPr>
              <p:cNvPr id="48" name="Freeform: Shape 47"/>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p:cNvGrpSpPr/>
            <p:nvPr/>
          </p:nvGrpSpPr>
          <p:grpSpPr>
            <a:xfrm>
              <a:off x="5370712" y="5206368"/>
              <a:ext cx="4572000" cy="149296"/>
              <a:chOff x="5370712" y="5206368"/>
              <a:chExt cx="4572000" cy="149296"/>
            </a:xfrm>
          </p:grpSpPr>
          <p:sp>
            <p:nvSpPr>
              <p:cNvPr id="44" name="Rectangle 43"/>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7661590" y="1698465"/>
              <a:ext cx="114873" cy="114873"/>
              <a:chOff x="7627525" y="1132589"/>
              <a:chExt cx="234846" cy="234846"/>
            </a:xfrm>
          </p:grpSpPr>
          <p:sp>
            <p:nvSpPr>
              <p:cNvPr id="41" name="Oval 40"/>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3" name="직사각형 2"/>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grpSp>
        <p:nvGrpSpPr>
          <p:cNvPr id="3" name="Group 2"/>
          <p:cNvGrpSpPr/>
          <p:nvPr userDrawn="1"/>
        </p:nvGrpSpPr>
        <p:grpSpPr>
          <a:xfrm>
            <a:off x="0" y="5030641"/>
            <a:ext cx="11784650" cy="1581249"/>
            <a:chOff x="0" y="5030641"/>
            <a:chExt cx="11784650" cy="1581249"/>
          </a:xfrm>
        </p:grpSpPr>
        <p:grpSp>
          <p:nvGrpSpPr>
            <p:cNvPr id="4" name="Group 3"/>
            <p:cNvGrpSpPr/>
            <p:nvPr/>
          </p:nvGrpSpPr>
          <p:grpSpPr>
            <a:xfrm>
              <a:off x="10972494" y="5030641"/>
              <a:ext cx="812156" cy="1343445"/>
              <a:chOff x="10042059" y="85076"/>
              <a:chExt cx="1867634" cy="3089387"/>
            </a:xfrm>
          </p:grpSpPr>
          <p:sp>
            <p:nvSpPr>
              <p:cNvPr id="9" name="Freeform: Shape 8"/>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1" fmla="*/ 2234976 w 2254431"/>
                  <a:gd name="connsiteY0-2" fmla="*/ 1132618 h 1867634"/>
                  <a:gd name="connsiteX1-3" fmla="*/ 2236496 w 2254431"/>
                  <a:gd name="connsiteY1-4" fmla="*/ 1135418 h 1867634"/>
                  <a:gd name="connsiteX2-5" fmla="*/ 2234976 w 2254431"/>
                  <a:gd name="connsiteY2-6" fmla="*/ 1140552 h 1867634"/>
                  <a:gd name="connsiteX3-7" fmla="*/ 2234976 w 2254431"/>
                  <a:gd name="connsiteY3-8" fmla="*/ 1132618 h 1867634"/>
                  <a:gd name="connsiteX4-9" fmla="*/ 2234976 w 2254431"/>
                  <a:gd name="connsiteY4-10" fmla="*/ 710150 h 1867634"/>
                  <a:gd name="connsiteX5-11" fmla="*/ 2240336 w 2254431"/>
                  <a:gd name="connsiteY5-12" fmla="*/ 727150 h 1867634"/>
                  <a:gd name="connsiteX6-13" fmla="*/ 2234976 w 2254431"/>
                  <a:gd name="connsiteY6-14" fmla="*/ 737448 h 1867634"/>
                  <a:gd name="connsiteX7-15" fmla="*/ 2234976 w 2254431"/>
                  <a:gd name="connsiteY7-16" fmla="*/ 710150 h 1867634"/>
                  <a:gd name="connsiteX8-17" fmla="*/ 1734909 w 2254431"/>
                  <a:gd name="connsiteY8-18" fmla="*/ 1232300 h 1867634"/>
                  <a:gd name="connsiteX9-19" fmla="*/ 1781182 w 2254431"/>
                  <a:gd name="connsiteY9-20" fmla="*/ 1232300 h 1867634"/>
                  <a:gd name="connsiteX10-21" fmla="*/ 1734909 w 2254431"/>
                  <a:gd name="connsiteY10-22" fmla="*/ 1237163 h 1867634"/>
                  <a:gd name="connsiteX11-23" fmla="*/ 1734909 w 2254431"/>
                  <a:gd name="connsiteY11-24" fmla="*/ 1232300 h 1867634"/>
                  <a:gd name="connsiteX12-25" fmla="*/ 1734908 w 2254431"/>
                  <a:gd name="connsiteY12-26" fmla="*/ 668096 h 1867634"/>
                  <a:gd name="connsiteX13-27" fmla="*/ 2124749 w 2254431"/>
                  <a:gd name="connsiteY13-28" fmla="*/ 668096 h 1867634"/>
                  <a:gd name="connsiteX14-29" fmla="*/ 1734908 w 2254431"/>
                  <a:gd name="connsiteY14-30" fmla="*/ 668096 h 1867634"/>
                  <a:gd name="connsiteX15-31" fmla="*/ 0 w 2254431"/>
                  <a:gd name="connsiteY15-32" fmla="*/ 933818 h 1867634"/>
                  <a:gd name="connsiteX16-33" fmla="*/ 273507 w 2254431"/>
                  <a:gd name="connsiteY16-34" fmla="*/ 1594126 h 1867634"/>
                  <a:gd name="connsiteX17-35" fmla="*/ 1594123 w 2254431"/>
                  <a:gd name="connsiteY17-36" fmla="*/ 1594126 h 1867634"/>
                  <a:gd name="connsiteX18-37" fmla="*/ 1818102 w 2254431"/>
                  <a:gd name="connsiteY18-38" fmla="*/ 1370146 h 1867634"/>
                  <a:gd name="connsiteX19-39" fmla="*/ 2067929 w 2254431"/>
                  <a:gd name="connsiteY19-40" fmla="*/ 1370150 h 1867634"/>
                  <a:gd name="connsiteX20-41" fmla="*/ 2249729 w 2254431"/>
                  <a:gd name="connsiteY20-42" fmla="*/ 1188348 h 1867634"/>
                  <a:gd name="connsiteX21-43" fmla="*/ 2249729 w 2254431"/>
                  <a:gd name="connsiteY21-44" fmla="*/ 938520 h 1867634"/>
                  <a:gd name="connsiteX22-45" fmla="*/ 2254431 w 2254431"/>
                  <a:gd name="connsiteY22-46" fmla="*/ 933818 h 1867634"/>
                  <a:gd name="connsiteX23-47" fmla="*/ 2249729 w 2254431"/>
                  <a:gd name="connsiteY23-48" fmla="*/ 929116 h 1867634"/>
                  <a:gd name="connsiteX24-49" fmla="*/ 2249729 w 2254431"/>
                  <a:gd name="connsiteY24-50" fmla="*/ 679292 h 1867634"/>
                  <a:gd name="connsiteX25-51" fmla="*/ 2067926 w 2254431"/>
                  <a:gd name="connsiteY25-52" fmla="*/ 497490 h 1867634"/>
                  <a:gd name="connsiteX26-53" fmla="*/ 1818099 w 2254431"/>
                  <a:gd name="connsiteY26-54"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55" fmla="*/ 2234976 w 2254431"/>
                  <a:gd name="connsiteY0-56" fmla="*/ 1132618 h 1867634"/>
                  <a:gd name="connsiteX1-57" fmla="*/ 2236496 w 2254431"/>
                  <a:gd name="connsiteY1-58" fmla="*/ 1135418 h 1867634"/>
                  <a:gd name="connsiteX2-59" fmla="*/ 2234976 w 2254431"/>
                  <a:gd name="connsiteY2-60" fmla="*/ 1140552 h 1867634"/>
                  <a:gd name="connsiteX3-61" fmla="*/ 2234976 w 2254431"/>
                  <a:gd name="connsiteY3-62" fmla="*/ 1132618 h 1867634"/>
                  <a:gd name="connsiteX4-63" fmla="*/ 2234976 w 2254431"/>
                  <a:gd name="connsiteY4-64" fmla="*/ 710150 h 1867634"/>
                  <a:gd name="connsiteX5-65" fmla="*/ 2240336 w 2254431"/>
                  <a:gd name="connsiteY5-66" fmla="*/ 727150 h 1867634"/>
                  <a:gd name="connsiteX6-67" fmla="*/ 2234976 w 2254431"/>
                  <a:gd name="connsiteY6-68" fmla="*/ 737448 h 1867634"/>
                  <a:gd name="connsiteX7-69" fmla="*/ 2234976 w 2254431"/>
                  <a:gd name="connsiteY7-70" fmla="*/ 710150 h 1867634"/>
                  <a:gd name="connsiteX8-71" fmla="*/ 1734909 w 2254431"/>
                  <a:gd name="connsiteY8-72" fmla="*/ 1232300 h 1867634"/>
                  <a:gd name="connsiteX9-73" fmla="*/ 1781182 w 2254431"/>
                  <a:gd name="connsiteY9-74" fmla="*/ 1232300 h 1867634"/>
                  <a:gd name="connsiteX10-75" fmla="*/ 1734909 w 2254431"/>
                  <a:gd name="connsiteY10-76" fmla="*/ 1237163 h 1867634"/>
                  <a:gd name="connsiteX11-77" fmla="*/ 1734909 w 2254431"/>
                  <a:gd name="connsiteY11-78" fmla="*/ 1232300 h 1867634"/>
                  <a:gd name="connsiteX12-79" fmla="*/ 0 w 2254431"/>
                  <a:gd name="connsiteY12-80" fmla="*/ 933818 h 1867634"/>
                  <a:gd name="connsiteX13-81" fmla="*/ 273507 w 2254431"/>
                  <a:gd name="connsiteY13-82" fmla="*/ 1594126 h 1867634"/>
                  <a:gd name="connsiteX14-83" fmla="*/ 1594123 w 2254431"/>
                  <a:gd name="connsiteY14-84" fmla="*/ 1594126 h 1867634"/>
                  <a:gd name="connsiteX15-85" fmla="*/ 1818102 w 2254431"/>
                  <a:gd name="connsiteY15-86" fmla="*/ 1370146 h 1867634"/>
                  <a:gd name="connsiteX16-87" fmla="*/ 2067929 w 2254431"/>
                  <a:gd name="connsiteY16-88" fmla="*/ 1370150 h 1867634"/>
                  <a:gd name="connsiteX17-89" fmla="*/ 2249729 w 2254431"/>
                  <a:gd name="connsiteY17-90" fmla="*/ 1188348 h 1867634"/>
                  <a:gd name="connsiteX18-91" fmla="*/ 2249729 w 2254431"/>
                  <a:gd name="connsiteY18-92" fmla="*/ 938520 h 1867634"/>
                  <a:gd name="connsiteX19-93" fmla="*/ 2254431 w 2254431"/>
                  <a:gd name="connsiteY19-94" fmla="*/ 933818 h 1867634"/>
                  <a:gd name="connsiteX20-95" fmla="*/ 2249729 w 2254431"/>
                  <a:gd name="connsiteY20-96" fmla="*/ 929116 h 1867634"/>
                  <a:gd name="connsiteX21-97" fmla="*/ 2249729 w 2254431"/>
                  <a:gd name="connsiteY21-98" fmla="*/ 679292 h 1867634"/>
                  <a:gd name="connsiteX22-99" fmla="*/ 2067926 w 2254431"/>
                  <a:gd name="connsiteY22-100" fmla="*/ 497490 h 1867634"/>
                  <a:gd name="connsiteX23-101" fmla="*/ 1818099 w 2254431"/>
                  <a:gd name="connsiteY23-102" fmla="*/ 497490 h 1867634"/>
                  <a:gd name="connsiteX24-103" fmla="*/ 1594123 w 2254431"/>
                  <a:gd name="connsiteY24-104" fmla="*/ 273510 h 1867634"/>
                  <a:gd name="connsiteX25-105" fmla="*/ 273507 w 2254431"/>
                  <a:gd name="connsiteY25-106" fmla="*/ 273510 h 1867634"/>
                  <a:gd name="connsiteX26-107" fmla="*/ 0 w 2254431"/>
                  <a:gd name="connsiteY26-108" fmla="*/ 933818 h 1867634"/>
                  <a:gd name="connsiteX0-109" fmla="*/ 2234976 w 2254431"/>
                  <a:gd name="connsiteY0-110" fmla="*/ 1132618 h 1867634"/>
                  <a:gd name="connsiteX1-111" fmla="*/ 2236496 w 2254431"/>
                  <a:gd name="connsiteY1-112" fmla="*/ 1135418 h 1867634"/>
                  <a:gd name="connsiteX2-113" fmla="*/ 2234976 w 2254431"/>
                  <a:gd name="connsiteY2-114" fmla="*/ 1140552 h 1867634"/>
                  <a:gd name="connsiteX3-115" fmla="*/ 2234976 w 2254431"/>
                  <a:gd name="connsiteY3-116" fmla="*/ 1132618 h 1867634"/>
                  <a:gd name="connsiteX4-117" fmla="*/ 2234976 w 2254431"/>
                  <a:gd name="connsiteY4-118" fmla="*/ 710150 h 1867634"/>
                  <a:gd name="connsiteX5-119" fmla="*/ 2240336 w 2254431"/>
                  <a:gd name="connsiteY5-120" fmla="*/ 727150 h 1867634"/>
                  <a:gd name="connsiteX6-121" fmla="*/ 2234976 w 2254431"/>
                  <a:gd name="connsiteY6-122" fmla="*/ 737448 h 1867634"/>
                  <a:gd name="connsiteX7-123" fmla="*/ 2234976 w 2254431"/>
                  <a:gd name="connsiteY7-124" fmla="*/ 710150 h 1867634"/>
                  <a:gd name="connsiteX8-125" fmla="*/ 1734909 w 2254431"/>
                  <a:gd name="connsiteY8-126" fmla="*/ 1237163 h 1867634"/>
                  <a:gd name="connsiteX9-127" fmla="*/ 1781182 w 2254431"/>
                  <a:gd name="connsiteY9-128" fmla="*/ 1232300 h 1867634"/>
                  <a:gd name="connsiteX10-129" fmla="*/ 1734909 w 2254431"/>
                  <a:gd name="connsiteY10-130" fmla="*/ 1237163 h 1867634"/>
                  <a:gd name="connsiteX11-131" fmla="*/ 0 w 2254431"/>
                  <a:gd name="connsiteY11-132" fmla="*/ 933818 h 1867634"/>
                  <a:gd name="connsiteX12-133" fmla="*/ 273507 w 2254431"/>
                  <a:gd name="connsiteY12-134" fmla="*/ 1594126 h 1867634"/>
                  <a:gd name="connsiteX13-135" fmla="*/ 1594123 w 2254431"/>
                  <a:gd name="connsiteY13-136" fmla="*/ 1594126 h 1867634"/>
                  <a:gd name="connsiteX14-137" fmla="*/ 1818102 w 2254431"/>
                  <a:gd name="connsiteY14-138" fmla="*/ 1370146 h 1867634"/>
                  <a:gd name="connsiteX15-139" fmla="*/ 2067929 w 2254431"/>
                  <a:gd name="connsiteY15-140" fmla="*/ 1370150 h 1867634"/>
                  <a:gd name="connsiteX16-141" fmla="*/ 2249729 w 2254431"/>
                  <a:gd name="connsiteY16-142" fmla="*/ 1188348 h 1867634"/>
                  <a:gd name="connsiteX17-143" fmla="*/ 2249729 w 2254431"/>
                  <a:gd name="connsiteY17-144" fmla="*/ 938520 h 1867634"/>
                  <a:gd name="connsiteX18-145" fmla="*/ 2254431 w 2254431"/>
                  <a:gd name="connsiteY18-146" fmla="*/ 933818 h 1867634"/>
                  <a:gd name="connsiteX19-147" fmla="*/ 2249729 w 2254431"/>
                  <a:gd name="connsiteY19-148" fmla="*/ 929116 h 1867634"/>
                  <a:gd name="connsiteX20-149" fmla="*/ 2249729 w 2254431"/>
                  <a:gd name="connsiteY20-150" fmla="*/ 679292 h 1867634"/>
                  <a:gd name="connsiteX21-151" fmla="*/ 2067926 w 2254431"/>
                  <a:gd name="connsiteY21-152" fmla="*/ 497490 h 1867634"/>
                  <a:gd name="connsiteX22-153" fmla="*/ 1818099 w 2254431"/>
                  <a:gd name="connsiteY22-154" fmla="*/ 497490 h 1867634"/>
                  <a:gd name="connsiteX23-155" fmla="*/ 1594123 w 2254431"/>
                  <a:gd name="connsiteY23-156" fmla="*/ 273510 h 1867634"/>
                  <a:gd name="connsiteX24-157" fmla="*/ 273507 w 2254431"/>
                  <a:gd name="connsiteY24-158" fmla="*/ 273510 h 1867634"/>
                  <a:gd name="connsiteX25-159" fmla="*/ 0 w 2254431"/>
                  <a:gd name="connsiteY25-160" fmla="*/ 933818 h 1867634"/>
                  <a:gd name="connsiteX0-161" fmla="*/ 2234976 w 2254431"/>
                  <a:gd name="connsiteY0-162" fmla="*/ 1132618 h 1867634"/>
                  <a:gd name="connsiteX1-163" fmla="*/ 2236496 w 2254431"/>
                  <a:gd name="connsiteY1-164" fmla="*/ 1135418 h 1867634"/>
                  <a:gd name="connsiteX2-165" fmla="*/ 2234976 w 2254431"/>
                  <a:gd name="connsiteY2-166" fmla="*/ 1140552 h 1867634"/>
                  <a:gd name="connsiteX3-167" fmla="*/ 2234976 w 2254431"/>
                  <a:gd name="connsiteY3-168" fmla="*/ 1132618 h 1867634"/>
                  <a:gd name="connsiteX4-169" fmla="*/ 2234976 w 2254431"/>
                  <a:gd name="connsiteY4-170" fmla="*/ 710150 h 1867634"/>
                  <a:gd name="connsiteX5-171" fmla="*/ 2240336 w 2254431"/>
                  <a:gd name="connsiteY5-172" fmla="*/ 727150 h 1867634"/>
                  <a:gd name="connsiteX6-173" fmla="*/ 2234976 w 2254431"/>
                  <a:gd name="connsiteY6-174" fmla="*/ 737448 h 1867634"/>
                  <a:gd name="connsiteX7-175" fmla="*/ 2234976 w 2254431"/>
                  <a:gd name="connsiteY7-176" fmla="*/ 710150 h 1867634"/>
                  <a:gd name="connsiteX8-177" fmla="*/ 0 w 2254431"/>
                  <a:gd name="connsiteY8-178" fmla="*/ 933818 h 1867634"/>
                  <a:gd name="connsiteX9-179" fmla="*/ 273507 w 2254431"/>
                  <a:gd name="connsiteY9-180" fmla="*/ 1594126 h 1867634"/>
                  <a:gd name="connsiteX10-181" fmla="*/ 1594123 w 2254431"/>
                  <a:gd name="connsiteY10-182" fmla="*/ 1594126 h 1867634"/>
                  <a:gd name="connsiteX11-183" fmla="*/ 1818102 w 2254431"/>
                  <a:gd name="connsiteY11-184" fmla="*/ 1370146 h 1867634"/>
                  <a:gd name="connsiteX12-185" fmla="*/ 2067929 w 2254431"/>
                  <a:gd name="connsiteY12-186" fmla="*/ 1370150 h 1867634"/>
                  <a:gd name="connsiteX13-187" fmla="*/ 2249729 w 2254431"/>
                  <a:gd name="connsiteY13-188" fmla="*/ 1188348 h 1867634"/>
                  <a:gd name="connsiteX14-189" fmla="*/ 2249729 w 2254431"/>
                  <a:gd name="connsiteY14-190" fmla="*/ 938520 h 1867634"/>
                  <a:gd name="connsiteX15-191" fmla="*/ 2254431 w 2254431"/>
                  <a:gd name="connsiteY15-192" fmla="*/ 933818 h 1867634"/>
                  <a:gd name="connsiteX16-193" fmla="*/ 2249729 w 2254431"/>
                  <a:gd name="connsiteY16-194" fmla="*/ 929116 h 1867634"/>
                  <a:gd name="connsiteX17-195" fmla="*/ 2249729 w 2254431"/>
                  <a:gd name="connsiteY17-196" fmla="*/ 679292 h 1867634"/>
                  <a:gd name="connsiteX18-197" fmla="*/ 2067926 w 2254431"/>
                  <a:gd name="connsiteY18-198" fmla="*/ 497490 h 1867634"/>
                  <a:gd name="connsiteX19-199" fmla="*/ 1818099 w 2254431"/>
                  <a:gd name="connsiteY19-200" fmla="*/ 497490 h 1867634"/>
                  <a:gd name="connsiteX20-201" fmla="*/ 1594123 w 2254431"/>
                  <a:gd name="connsiteY20-202" fmla="*/ 273510 h 1867634"/>
                  <a:gd name="connsiteX21-203" fmla="*/ 273507 w 2254431"/>
                  <a:gd name="connsiteY21-204" fmla="*/ 273510 h 1867634"/>
                  <a:gd name="connsiteX22-205" fmla="*/ 0 w 2254431"/>
                  <a:gd name="connsiteY22-206" fmla="*/ 933818 h 1867634"/>
                  <a:gd name="connsiteX0-207" fmla="*/ 2234976 w 2254431"/>
                  <a:gd name="connsiteY0-208" fmla="*/ 1140552 h 1867634"/>
                  <a:gd name="connsiteX1-209" fmla="*/ 2236496 w 2254431"/>
                  <a:gd name="connsiteY1-210" fmla="*/ 1135418 h 1867634"/>
                  <a:gd name="connsiteX2-211" fmla="*/ 2234976 w 2254431"/>
                  <a:gd name="connsiteY2-212" fmla="*/ 1140552 h 1867634"/>
                  <a:gd name="connsiteX3-213" fmla="*/ 2234976 w 2254431"/>
                  <a:gd name="connsiteY3-214" fmla="*/ 710150 h 1867634"/>
                  <a:gd name="connsiteX4-215" fmla="*/ 2240336 w 2254431"/>
                  <a:gd name="connsiteY4-216" fmla="*/ 727150 h 1867634"/>
                  <a:gd name="connsiteX5-217" fmla="*/ 2234976 w 2254431"/>
                  <a:gd name="connsiteY5-218" fmla="*/ 737448 h 1867634"/>
                  <a:gd name="connsiteX6-219" fmla="*/ 2234976 w 2254431"/>
                  <a:gd name="connsiteY6-220" fmla="*/ 710150 h 1867634"/>
                  <a:gd name="connsiteX7-221" fmla="*/ 0 w 2254431"/>
                  <a:gd name="connsiteY7-222" fmla="*/ 933818 h 1867634"/>
                  <a:gd name="connsiteX8-223" fmla="*/ 273507 w 2254431"/>
                  <a:gd name="connsiteY8-224" fmla="*/ 1594126 h 1867634"/>
                  <a:gd name="connsiteX9-225" fmla="*/ 1594123 w 2254431"/>
                  <a:gd name="connsiteY9-226" fmla="*/ 1594126 h 1867634"/>
                  <a:gd name="connsiteX10-227" fmla="*/ 1818102 w 2254431"/>
                  <a:gd name="connsiteY10-228" fmla="*/ 1370146 h 1867634"/>
                  <a:gd name="connsiteX11-229" fmla="*/ 2067929 w 2254431"/>
                  <a:gd name="connsiteY11-230" fmla="*/ 1370150 h 1867634"/>
                  <a:gd name="connsiteX12-231" fmla="*/ 2249729 w 2254431"/>
                  <a:gd name="connsiteY12-232" fmla="*/ 1188348 h 1867634"/>
                  <a:gd name="connsiteX13-233" fmla="*/ 2249729 w 2254431"/>
                  <a:gd name="connsiteY13-234" fmla="*/ 938520 h 1867634"/>
                  <a:gd name="connsiteX14-235" fmla="*/ 2254431 w 2254431"/>
                  <a:gd name="connsiteY14-236" fmla="*/ 933818 h 1867634"/>
                  <a:gd name="connsiteX15-237" fmla="*/ 2249729 w 2254431"/>
                  <a:gd name="connsiteY15-238" fmla="*/ 929116 h 1867634"/>
                  <a:gd name="connsiteX16-239" fmla="*/ 2249729 w 2254431"/>
                  <a:gd name="connsiteY16-240" fmla="*/ 679292 h 1867634"/>
                  <a:gd name="connsiteX17-241" fmla="*/ 2067926 w 2254431"/>
                  <a:gd name="connsiteY17-242" fmla="*/ 497490 h 1867634"/>
                  <a:gd name="connsiteX18-243" fmla="*/ 1818099 w 2254431"/>
                  <a:gd name="connsiteY18-244" fmla="*/ 497490 h 1867634"/>
                  <a:gd name="connsiteX19-245" fmla="*/ 1594123 w 2254431"/>
                  <a:gd name="connsiteY19-246" fmla="*/ 273510 h 1867634"/>
                  <a:gd name="connsiteX20-247" fmla="*/ 273507 w 2254431"/>
                  <a:gd name="connsiteY20-248" fmla="*/ 273510 h 1867634"/>
                  <a:gd name="connsiteX21-249" fmla="*/ 0 w 2254431"/>
                  <a:gd name="connsiteY21-250" fmla="*/ 933818 h 1867634"/>
                  <a:gd name="connsiteX0-251" fmla="*/ 2234976 w 2254431"/>
                  <a:gd name="connsiteY0-252" fmla="*/ 710150 h 1867634"/>
                  <a:gd name="connsiteX1-253" fmla="*/ 2240336 w 2254431"/>
                  <a:gd name="connsiteY1-254" fmla="*/ 727150 h 1867634"/>
                  <a:gd name="connsiteX2-255" fmla="*/ 2234976 w 2254431"/>
                  <a:gd name="connsiteY2-256" fmla="*/ 737448 h 1867634"/>
                  <a:gd name="connsiteX3-257" fmla="*/ 2234976 w 2254431"/>
                  <a:gd name="connsiteY3-258" fmla="*/ 710150 h 1867634"/>
                  <a:gd name="connsiteX4-259" fmla="*/ 0 w 2254431"/>
                  <a:gd name="connsiteY4-260" fmla="*/ 933818 h 1867634"/>
                  <a:gd name="connsiteX5-261" fmla="*/ 273507 w 2254431"/>
                  <a:gd name="connsiteY5-262" fmla="*/ 1594126 h 1867634"/>
                  <a:gd name="connsiteX6-263" fmla="*/ 1594123 w 2254431"/>
                  <a:gd name="connsiteY6-264" fmla="*/ 1594126 h 1867634"/>
                  <a:gd name="connsiteX7-265" fmla="*/ 1818102 w 2254431"/>
                  <a:gd name="connsiteY7-266" fmla="*/ 1370146 h 1867634"/>
                  <a:gd name="connsiteX8-267" fmla="*/ 2067929 w 2254431"/>
                  <a:gd name="connsiteY8-268" fmla="*/ 1370150 h 1867634"/>
                  <a:gd name="connsiteX9-269" fmla="*/ 2249729 w 2254431"/>
                  <a:gd name="connsiteY9-270" fmla="*/ 1188348 h 1867634"/>
                  <a:gd name="connsiteX10-271" fmla="*/ 2249729 w 2254431"/>
                  <a:gd name="connsiteY10-272" fmla="*/ 938520 h 1867634"/>
                  <a:gd name="connsiteX11-273" fmla="*/ 2254431 w 2254431"/>
                  <a:gd name="connsiteY11-274" fmla="*/ 933818 h 1867634"/>
                  <a:gd name="connsiteX12-275" fmla="*/ 2249729 w 2254431"/>
                  <a:gd name="connsiteY12-276" fmla="*/ 929116 h 1867634"/>
                  <a:gd name="connsiteX13-277" fmla="*/ 2249729 w 2254431"/>
                  <a:gd name="connsiteY13-278" fmla="*/ 679292 h 1867634"/>
                  <a:gd name="connsiteX14-279" fmla="*/ 2067926 w 2254431"/>
                  <a:gd name="connsiteY14-280" fmla="*/ 497490 h 1867634"/>
                  <a:gd name="connsiteX15-281" fmla="*/ 1818099 w 2254431"/>
                  <a:gd name="connsiteY15-282" fmla="*/ 497490 h 1867634"/>
                  <a:gd name="connsiteX16-283" fmla="*/ 1594123 w 2254431"/>
                  <a:gd name="connsiteY16-284" fmla="*/ 273510 h 1867634"/>
                  <a:gd name="connsiteX17-285" fmla="*/ 273507 w 2254431"/>
                  <a:gd name="connsiteY17-286" fmla="*/ 273510 h 1867634"/>
                  <a:gd name="connsiteX18-287" fmla="*/ 0 w 2254431"/>
                  <a:gd name="connsiteY18-288" fmla="*/ 933818 h 1867634"/>
                  <a:gd name="connsiteX0-289" fmla="*/ 2234976 w 2254431"/>
                  <a:gd name="connsiteY0-290" fmla="*/ 737448 h 1867634"/>
                  <a:gd name="connsiteX1-291" fmla="*/ 2240336 w 2254431"/>
                  <a:gd name="connsiteY1-292" fmla="*/ 727150 h 1867634"/>
                  <a:gd name="connsiteX2-293" fmla="*/ 2234976 w 2254431"/>
                  <a:gd name="connsiteY2-294" fmla="*/ 737448 h 1867634"/>
                  <a:gd name="connsiteX3-295" fmla="*/ 0 w 2254431"/>
                  <a:gd name="connsiteY3-296" fmla="*/ 933818 h 1867634"/>
                  <a:gd name="connsiteX4-297" fmla="*/ 273507 w 2254431"/>
                  <a:gd name="connsiteY4-298" fmla="*/ 1594126 h 1867634"/>
                  <a:gd name="connsiteX5-299" fmla="*/ 1594123 w 2254431"/>
                  <a:gd name="connsiteY5-300" fmla="*/ 1594126 h 1867634"/>
                  <a:gd name="connsiteX6-301" fmla="*/ 1818102 w 2254431"/>
                  <a:gd name="connsiteY6-302" fmla="*/ 1370146 h 1867634"/>
                  <a:gd name="connsiteX7-303" fmla="*/ 2067929 w 2254431"/>
                  <a:gd name="connsiteY7-304" fmla="*/ 1370150 h 1867634"/>
                  <a:gd name="connsiteX8-305" fmla="*/ 2249729 w 2254431"/>
                  <a:gd name="connsiteY8-306" fmla="*/ 1188348 h 1867634"/>
                  <a:gd name="connsiteX9-307" fmla="*/ 2249729 w 2254431"/>
                  <a:gd name="connsiteY9-308" fmla="*/ 938520 h 1867634"/>
                  <a:gd name="connsiteX10-309" fmla="*/ 2254431 w 2254431"/>
                  <a:gd name="connsiteY10-310" fmla="*/ 933818 h 1867634"/>
                  <a:gd name="connsiteX11-311" fmla="*/ 2249729 w 2254431"/>
                  <a:gd name="connsiteY11-312" fmla="*/ 929116 h 1867634"/>
                  <a:gd name="connsiteX12-313" fmla="*/ 2249729 w 2254431"/>
                  <a:gd name="connsiteY12-314" fmla="*/ 679292 h 1867634"/>
                  <a:gd name="connsiteX13-315" fmla="*/ 2067926 w 2254431"/>
                  <a:gd name="connsiteY13-316" fmla="*/ 497490 h 1867634"/>
                  <a:gd name="connsiteX14-317" fmla="*/ 1818099 w 2254431"/>
                  <a:gd name="connsiteY14-318" fmla="*/ 497490 h 1867634"/>
                  <a:gd name="connsiteX15-319" fmla="*/ 1594123 w 2254431"/>
                  <a:gd name="connsiteY15-320" fmla="*/ 273510 h 1867634"/>
                  <a:gd name="connsiteX16-321" fmla="*/ 273507 w 2254431"/>
                  <a:gd name="connsiteY16-322" fmla="*/ 273510 h 1867634"/>
                  <a:gd name="connsiteX17-323" fmla="*/ 0 w 2254431"/>
                  <a:gd name="connsiteY17-324" fmla="*/ 933818 h 1867634"/>
                  <a:gd name="connsiteX0-325" fmla="*/ 0 w 2254431"/>
                  <a:gd name="connsiteY0-326" fmla="*/ 933818 h 1867634"/>
                  <a:gd name="connsiteX1-327" fmla="*/ 273507 w 2254431"/>
                  <a:gd name="connsiteY1-328" fmla="*/ 1594126 h 1867634"/>
                  <a:gd name="connsiteX2-329" fmla="*/ 1594123 w 2254431"/>
                  <a:gd name="connsiteY2-330" fmla="*/ 1594126 h 1867634"/>
                  <a:gd name="connsiteX3-331" fmla="*/ 1818102 w 2254431"/>
                  <a:gd name="connsiteY3-332" fmla="*/ 1370146 h 1867634"/>
                  <a:gd name="connsiteX4-333" fmla="*/ 2067929 w 2254431"/>
                  <a:gd name="connsiteY4-334" fmla="*/ 1370150 h 1867634"/>
                  <a:gd name="connsiteX5-335" fmla="*/ 2249729 w 2254431"/>
                  <a:gd name="connsiteY5-336" fmla="*/ 1188348 h 1867634"/>
                  <a:gd name="connsiteX6-337" fmla="*/ 2249729 w 2254431"/>
                  <a:gd name="connsiteY6-338" fmla="*/ 938520 h 1867634"/>
                  <a:gd name="connsiteX7-339" fmla="*/ 2254431 w 2254431"/>
                  <a:gd name="connsiteY7-340" fmla="*/ 933818 h 1867634"/>
                  <a:gd name="connsiteX8-341" fmla="*/ 2249729 w 2254431"/>
                  <a:gd name="connsiteY8-342" fmla="*/ 929116 h 1867634"/>
                  <a:gd name="connsiteX9-343" fmla="*/ 2249729 w 2254431"/>
                  <a:gd name="connsiteY9-344" fmla="*/ 679292 h 1867634"/>
                  <a:gd name="connsiteX10-345" fmla="*/ 2067926 w 2254431"/>
                  <a:gd name="connsiteY10-346" fmla="*/ 497490 h 1867634"/>
                  <a:gd name="connsiteX11-347" fmla="*/ 1818099 w 2254431"/>
                  <a:gd name="connsiteY11-348" fmla="*/ 497490 h 1867634"/>
                  <a:gd name="connsiteX12-349" fmla="*/ 1594123 w 2254431"/>
                  <a:gd name="connsiteY12-350" fmla="*/ 273510 h 1867634"/>
                  <a:gd name="connsiteX13-351" fmla="*/ 273507 w 2254431"/>
                  <a:gd name="connsiteY13-352" fmla="*/ 273510 h 1867634"/>
                  <a:gd name="connsiteX14-353" fmla="*/ 0 w 2254431"/>
                  <a:gd name="connsiteY14-354" fmla="*/ 933818 h 1867634"/>
                  <a:gd name="connsiteX0-355" fmla="*/ 0 w 2249729"/>
                  <a:gd name="connsiteY0-356" fmla="*/ 933818 h 1867634"/>
                  <a:gd name="connsiteX1-357" fmla="*/ 273507 w 2249729"/>
                  <a:gd name="connsiteY1-358" fmla="*/ 1594126 h 1867634"/>
                  <a:gd name="connsiteX2-359" fmla="*/ 1594123 w 2249729"/>
                  <a:gd name="connsiteY2-360" fmla="*/ 1594126 h 1867634"/>
                  <a:gd name="connsiteX3-361" fmla="*/ 1818102 w 2249729"/>
                  <a:gd name="connsiteY3-362" fmla="*/ 1370146 h 1867634"/>
                  <a:gd name="connsiteX4-363" fmla="*/ 2067929 w 2249729"/>
                  <a:gd name="connsiteY4-364" fmla="*/ 1370150 h 1867634"/>
                  <a:gd name="connsiteX5-365" fmla="*/ 2249729 w 2249729"/>
                  <a:gd name="connsiteY5-366" fmla="*/ 1188348 h 1867634"/>
                  <a:gd name="connsiteX6-367" fmla="*/ 2249729 w 2249729"/>
                  <a:gd name="connsiteY6-368" fmla="*/ 938520 h 1867634"/>
                  <a:gd name="connsiteX7-369" fmla="*/ 2249729 w 2249729"/>
                  <a:gd name="connsiteY7-370" fmla="*/ 929116 h 1867634"/>
                  <a:gd name="connsiteX8-371" fmla="*/ 2249729 w 2249729"/>
                  <a:gd name="connsiteY8-372" fmla="*/ 679292 h 1867634"/>
                  <a:gd name="connsiteX9-373" fmla="*/ 2067926 w 2249729"/>
                  <a:gd name="connsiteY9-374" fmla="*/ 497490 h 1867634"/>
                  <a:gd name="connsiteX10-375" fmla="*/ 1818099 w 2249729"/>
                  <a:gd name="connsiteY10-376" fmla="*/ 497490 h 1867634"/>
                  <a:gd name="connsiteX11-377" fmla="*/ 1594123 w 2249729"/>
                  <a:gd name="connsiteY11-378" fmla="*/ 273510 h 1867634"/>
                  <a:gd name="connsiteX12-379" fmla="*/ 273507 w 2249729"/>
                  <a:gd name="connsiteY12-380" fmla="*/ 273510 h 1867634"/>
                  <a:gd name="connsiteX13-381" fmla="*/ 0 w 2249729"/>
                  <a:gd name="connsiteY13-382" fmla="*/ 933818 h 1867634"/>
                  <a:gd name="connsiteX0-383" fmla="*/ 0 w 2249729"/>
                  <a:gd name="connsiteY0-384" fmla="*/ 933818 h 1867634"/>
                  <a:gd name="connsiteX1-385" fmla="*/ 273507 w 2249729"/>
                  <a:gd name="connsiteY1-386" fmla="*/ 1594126 h 1867634"/>
                  <a:gd name="connsiteX2-387" fmla="*/ 1594123 w 2249729"/>
                  <a:gd name="connsiteY2-388" fmla="*/ 1594126 h 1867634"/>
                  <a:gd name="connsiteX3-389" fmla="*/ 1818102 w 2249729"/>
                  <a:gd name="connsiteY3-390" fmla="*/ 1370146 h 1867634"/>
                  <a:gd name="connsiteX4-391" fmla="*/ 2067929 w 2249729"/>
                  <a:gd name="connsiteY4-392" fmla="*/ 1370150 h 1867634"/>
                  <a:gd name="connsiteX5-393" fmla="*/ 2249729 w 2249729"/>
                  <a:gd name="connsiteY5-394" fmla="*/ 1188348 h 1867634"/>
                  <a:gd name="connsiteX6-395" fmla="*/ 2249729 w 2249729"/>
                  <a:gd name="connsiteY6-396" fmla="*/ 929116 h 1867634"/>
                  <a:gd name="connsiteX7-397" fmla="*/ 2249729 w 2249729"/>
                  <a:gd name="connsiteY7-398" fmla="*/ 679292 h 1867634"/>
                  <a:gd name="connsiteX8-399" fmla="*/ 2067926 w 2249729"/>
                  <a:gd name="connsiteY8-400" fmla="*/ 497490 h 1867634"/>
                  <a:gd name="connsiteX9-401" fmla="*/ 1818099 w 2249729"/>
                  <a:gd name="connsiteY9-402" fmla="*/ 497490 h 1867634"/>
                  <a:gd name="connsiteX10-403" fmla="*/ 1594123 w 2249729"/>
                  <a:gd name="connsiteY10-404" fmla="*/ 273510 h 1867634"/>
                  <a:gd name="connsiteX11-405" fmla="*/ 273507 w 2249729"/>
                  <a:gd name="connsiteY11-406" fmla="*/ 273510 h 1867634"/>
                  <a:gd name="connsiteX12-407" fmla="*/ 0 w 2249729"/>
                  <a:gd name="connsiteY12-408" fmla="*/ 933818 h 1867634"/>
                  <a:gd name="connsiteX0-409" fmla="*/ 0 w 2249729"/>
                  <a:gd name="connsiteY0-410" fmla="*/ 933818 h 1867634"/>
                  <a:gd name="connsiteX1-411" fmla="*/ 273507 w 2249729"/>
                  <a:gd name="connsiteY1-412" fmla="*/ 1594126 h 1867634"/>
                  <a:gd name="connsiteX2-413" fmla="*/ 1594123 w 2249729"/>
                  <a:gd name="connsiteY2-414" fmla="*/ 1594126 h 1867634"/>
                  <a:gd name="connsiteX3-415" fmla="*/ 1818102 w 2249729"/>
                  <a:gd name="connsiteY3-416" fmla="*/ 1370146 h 1867634"/>
                  <a:gd name="connsiteX4-417" fmla="*/ 2067929 w 2249729"/>
                  <a:gd name="connsiteY4-418" fmla="*/ 1370150 h 1867634"/>
                  <a:gd name="connsiteX5-419" fmla="*/ 2249729 w 2249729"/>
                  <a:gd name="connsiteY5-420" fmla="*/ 1188348 h 1867634"/>
                  <a:gd name="connsiteX6-421" fmla="*/ 2249729 w 2249729"/>
                  <a:gd name="connsiteY6-422" fmla="*/ 679292 h 1867634"/>
                  <a:gd name="connsiteX7-423" fmla="*/ 2067926 w 2249729"/>
                  <a:gd name="connsiteY7-424" fmla="*/ 497490 h 1867634"/>
                  <a:gd name="connsiteX8-425" fmla="*/ 1818099 w 2249729"/>
                  <a:gd name="connsiteY8-426" fmla="*/ 497490 h 1867634"/>
                  <a:gd name="connsiteX9-427" fmla="*/ 1594123 w 2249729"/>
                  <a:gd name="connsiteY9-428" fmla="*/ 273510 h 1867634"/>
                  <a:gd name="connsiteX10-429" fmla="*/ 273507 w 2249729"/>
                  <a:gd name="connsiteY10-430" fmla="*/ 273510 h 1867634"/>
                  <a:gd name="connsiteX11-431" fmla="*/ 0 w 2249729"/>
                  <a:gd name="connsiteY11-432" fmla="*/ 933818 h 18676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0" y="6374086"/>
              <a:ext cx="11401431" cy="237804"/>
              <a:chOff x="0" y="6374086"/>
              <a:chExt cx="11401431" cy="237804"/>
            </a:xfrm>
          </p:grpSpPr>
          <p:sp>
            <p:nvSpPr>
              <p:cNvPr id="6" name="Rectangle 5"/>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2" Type="http://schemas.openxmlformats.org/officeDocument/2006/relationships/theme" Target="../theme/theme2.xml"/><Relationship Id="rId21" Type="http://schemas.openxmlformats.org/officeDocument/2006/relationships/slideLayout" Target="../slideLayouts/slideLayout23.xml"/><Relationship Id="rId20" Type="http://schemas.openxmlformats.org/officeDocument/2006/relationships/slideLayout" Target="../slideLayouts/slideLayout22.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6" name="Rectangle 15"/>
          <p:cNvSpPr/>
          <p:nvPr/>
        </p:nvSpPr>
        <p:spPr>
          <a:xfrm>
            <a:off x="138430" y="-177"/>
            <a:ext cx="12191999" cy="2068353"/>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371962" y="236719"/>
            <a:ext cx="6686698" cy="2584450"/>
          </a:xfrm>
          <a:prstGeom prst="rect">
            <a:avLst/>
          </a:prstGeom>
          <a:noFill/>
        </p:spPr>
        <p:txBody>
          <a:bodyPr wrap="square" rtlCol="0" anchor="ctr">
            <a:spAutoFit/>
          </a:bodyPr>
          <a:lstStyle/>
          <a:p>
            <a:r>
              <a:rPr lang="en-IN" altLang="en-US" sz="5400" b="1" dirty="0">
                <a:solidFill>
                  <a:schemeClr val="bg1"/>
                </a:solidFill>
                <a:cs typeface="Arial" panose="020B0604020202020204" pitchFamily="34" charset="0"/>
              </a:rPr>
              <a:t>ONLINE VOTING SYSTEM</a:t>
            </a:r>
            <a:endParaRPr lang="en-US" altLang="ko-KR" sz="5400" b="1" dirty="0">
              <a:solidFill>
                <a:schemeClr val="bg1"/>
              </a:solidFill>
              <a:cs typeface="Arial" panose="020B0604020202020204" pitchFamily="34" charset="0"/>
            </a:endParaRPr>
          </a:p>
          <a:p>
            <a:endParaRPr lang="ko-KR" altLang="en-US" sz="5400" b="1" dirty="0">
              <a:solidFill>
                <a:schemeClr val="bg1"/>
              </a:solidFill>
              <a:cs typeface="Arial" panose="020B0604020202020204" pitchFamily="34" charset="0"/>
            </a:endParaRPr>
          </a:p>
        </p:txBody>
      </p:sp>
      <p:sp>
        <p:nvSpPr>
          <p:cNvPr id="14" name="TextBox 13"/>
          <p:cNvSpPr txBox="1"/>
          <p:nvPr/>
        </p:nvSpPr>
        <p:spPr>
          <a:xfrm>
            <a:off x="295910" y="4859020"/>
            <a:ext cx="5309870" cy="398780"/>
          </a:xfrm>
          <a:prstGeom prst="rect">
            <a:avLst/>
          </a:prstGeom>
          <a:noFill/>
        </p:spPr>
        <p:txBody>
          <a:bodyPr wrap="square" rtlCol="0" anchor="ctr">
            <a:spAutoFit/>
          </a:bodyPr>
          <a:lstStyle/>
          <a:p>
            <a:r>
              <a:rPr lang="en-IN" altLang="ko-KR" sz="2000" dirty="0">
                <a:solidFill>
                  <a:schemeClr val="tx1">
                    <a:lumMod val="85000"/>
                    <a:lumOff val="15000"/>
                  </a:schemeClr>
                </a:solidFill>
                <a:cs typeface="Arial" panose="020B0604020202020204" pitchFamily="34" charset="0"/>
              </a:rPr>
              <a:t>E-VOTING SYSTEM WITH PHP &amp; MYSQL</a:t>
            </a:r>
            <a:endParaRPr lang="en-IN" altLang="ko-KR" sz="2000" dirty="0">
              <a:solidFill>
                <a:schemeClr val="tx1">
                  <a:lumMod val="85000"/>
                  <a:lumOff val="15000"/>
                </a:schemeClr>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p:nvPr>
            <p:ph type="body" sz="quarter" idx="10"/>
          </p:nvPr>
        </p:nvSpPr>
        <p:spPr>
          <a:xfrm>
            <a:off x="141284" y="91224"/>
            <a:ext cx="11573197" cy="724247"/>
          </a:xfrm>
        </p:spPr>
        <p:txBody>
          <a:bodyPr/>
          <a:p>
            <a:r>
              <a:rPr lang="en-US" sz="4400" u="sng"/>
              <a:t>ER DIAGRAM</a:t>
            </a:r>
            <a:endParaRPr lang="en-US" sz="4400" u="sng"/>
          </a:p>
        </p:txBody>
      </p:sp>
      <p:pic>
        <p:nvPicPr>
          <p:cNvPr id="10" name="Picture 9"/>
          <p:cNvPicPr>
            <a:picLocks noChangeAspect="1"/>
          </p:cNvPicPr>
          <p:nvPr/>
        </p:nvPicPr>
        <p:blipFill>
          <a:blip r:embed="rId1"/>
          <a:stretch>
            <a:fillRect/>
          </a:stretch>
        </p:blipFill>
        <p:spPr>
          <a:xfrm>
            <a:off x="3977640" y="815340"/>
            <a:ext cx="4433570" cy="5930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p:nvPr>
            <p:ph type="body" sz="quarter" idx="10"/>
          </p:nvPr>
        </p:nvSpPr>
        <p:spPr/>
        <p:txBody>
          <a:bodyPr/>
          <a:p>
            <a:r>
              <a:rPr lang="en-US" u="sng"/>
              <a:t>ER DIAGRAM</a:t>
            </a:r>
            <a:endParaRPr lang="en-US" u="sng"/>
          </a:p>
        </p:txBody>
      </p:sp>
      <p:pic>
        <p:nvPicPr>
          <p:cNvPr id="5"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34640" y="1263015"/>
            <a:ext cx="6320155" cy="4916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sz="quarter" idx="10"/>
          </p:nvPr>
        </p:nvSpPr>
        <p:spPr>
          <a:xfrm>
            <a:off x="323529" y="141389"/>
            <a:ext cx="11573197" cy="724247"/>
          </a:xfrm>
        </p:spPr>
        <p:txBody>
          <a:bodyPr/>
          <a:p>
            <a:r>
              <a:rPr lang="en-IN" altLang="en-US" u="sng">
                <a:solidFill>
                  <a:schemeClr val="accent1"/>
                </a:solidFill>
                <a:effectLst>
                  <a:outerShdw blurRad="38100" dist="25400" dir="5400000" algn="ctr" rotWithShape="0">
                    <a:srgbClr val="6E747A">
                      <a:alpha val="43000"/>
                    </a:srgbClr>
                  </a:outerShdw>
                </a:effectLst>
              </a:rPr>
              <a:t>Applications </a:t>
            </a:r>
            <a:r>
              <a:rPr lang="en-IN" altLang="en-US" u="sng"/>
              <a:t>of </a:t>
            </a:r>
            <a:r>
              <a:rPr lang="en-IN" altLang="en-US" u="sng">
                <a:solidFill>
                  <a:schemeClr val="accent1"/>
                </a:solidFill>
                <a:effectLst>
                  <a:outerShdw blurRad="38100" dist="25400" dir="5400000" algn="ctr" rotWithShape="0">
                    <a:srgbClr val="6E747A">
                      <a:alpha val="43000"/>
                    </a:srgbClr>
                  </a:outerShdw>
                </a:effectLst>
              </a:rPr>
              <a:t>VOTING</a:t>
            </a:r>
            <a:endParaRPr lang="en-IN" altLang="en-US" u="sng">
              <a:solidFill>
                <a:schemeClr val="accent1"/>
              </a:solidFill>
              <a:effectLst>
                <a:outerShdw blurRad="38100" dist="25400" dir="5400000" algn="ctr" rotWithShape="0">
                  <a:srgbClr val="6E747A">
                    <a:alpha val="43000"/>
                  </a:srgbClr>
                </a:outerShdw>
              </a:effectLst>
            </a:endParaRPr>
          </a:p>
        </p:txBody>
      </p:sp>
      <p:sp>
        <p:nvSpPr>
          <p:cNvPr id="100" name="Text Box 99"/>
          <p:cNvSpPr txBox="1"/>
          <p:nvPr/>
        </p:nvSpPr>
        <p:spPr>
          <a:xfrm>
            <a:off x="6146800" y="1170305"/>
            <a:ext cx="5080000" cy="5262245"/>
          </a:xfrm>
          <a:prstGeom prst="rect">
            <a:avLst/>
          </a:prstGeom>
          <a:noFill/>
          <a:ln w="9525">
            <a:noFill/>
          </a:ln>
        </p:spPr>
        <p:txBody>
          <a:bodyPr>
            <a:spAutoFit/>
          </a:bodyPr>
          <a:p>
            <a:pPr marL="228600" indent="-228600"/>
            <a:r>
              <a:rPr lang="en-IN" alt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School</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College</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Industry</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Corporate</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Government</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Hospital</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Food and Restaurant</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Tourism</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Sports</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Entertainment</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Production</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Investment</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News and Media</a:t>
            </a:r>
            <a:r>
              <a:rPr lang="en-US" sz="2400" b="1">
                <a:solidFill>
                  <a:schemeClr val="tx1"/>
                </a:solidFill>
                <a:effectLst>
                  <a:outerShdw blurRad="38100" dist="19050" dir="2700000" algn="tl" rotWithShape="0">
                    <a:schemeClr val="dk1">
                      <a:alpha val="40000"/>
                    </a:schemeClr>
                  </a:outerShdw>
                </a:effectLst>
                <a:latin typeface="Symbol" panose="05050102010706020507" charset="0"/>
                <a:cs typeface="Calibri" panose="020F0502020204030204" charset="0"/>
              </a:rPr>
              <a:t>· </a:t>
            </a:r>
            <a:r>
              <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rPr>
              <a:t>Technology</a:t>
            </a:r>
            <a:endParaRPr lang="en-US" sz="2400" b="1">
              <a:solidFill>
                <a:schemeClr val="tx1"/>
              </a:solidFill>
              <a:effectLst>
                <a:outerShdw blurRad="38100" dist="19050" dir="2700000" algn="tl" rotWithShape="0">
                  <a:schemeClr val="dk1">
                    <a:alpha val="40000"/>
                  </a:schemeClr>
                </a:outerShdw>
              </a:effectLst>
              <a:latin typeface="Bookman Old Style" panose="02050604050505020204" charset="0"/>
              <a:cs typeface="Calibri" panose="020F0502020204030204" charset="0"/>
            </a:endParaRPr>
          </a:p>
        </p:txBody>
      </p:sp>
      <p:sp>
        <p:nvSpPr>
          <p:cNvPr id="3" name="Text Box 2"/>
          <p:cNvSpPr txBox="1"/>
          <p:nvPr/>
        </p:nvSpPr>
        <p:spPr>
          <a:xfrm>
            <a:off x="538480" y="3109912"/>
            <a:ext cx="5080000" cy="1383665"/>
          </a:xfrm>
          <a:prstGeom prst="rect">
            <a:avLst/>
          </a:prstGeom>
          <a:noFill/>
          <a:ln w="9525">
            <a:noFill/>
          </a:ln>
        </p:spPr>
        <p:txBody>
          <a:bodyPr wrap="square">
            <a:spAutoFit/>
          </a:bodyPr>
          <a:p>
            <a:pPr indent="0"/>
            <a:r>
              <a:rPr lang="en-US" sz="2800" b="0">
                <a:latin typeface="Bookman Old Style" panose="02050604050505020204" charset="0"/>
                <a:cs typeface="Calibri" panose="020F0502020204030204" charset="0"/>
              </a:rPr>
              <a:t>This system is applicable in below fields for election purpose</a:t>
            </a:r>
            <a:endParaRPr lang="en-US" sz="2800" b="0">
              <a:latin typeface="Bookman Old Style" panose="0205060405050502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p:nvPr>
            <p:ph type="body" sz="quarter" idx="10"/>
          </p:nvPr>
        </p:nvSpPr>
        <p:spPr/>
        <p:txBody>
          <a:bodyPr/>
          <a:p>
            <a:r>
              <a:rPr lang="en-IN" altLang="en-US" b="1" u="sng"/>
              <a:t>Application Designs</a:t>
            </a:r>
            <a:endParaRPr lang="en-IN" altLang="en-US" b="1" u="sng"/>
          </a:p>
        </p:txBody>
      </p:sp>
      <p:sp>
        <p:nvSpPr>
          <p:cNvPr id="46" name="Text Box 45"/>
          <p:cNvSpPr txBox="1"/>
          <p:nvPr/>
        </p:nvSpPr>
        <p:spPr>
          <a:xfrm>
            <a:off x="2586355" y="2004695"/>
            <a:ext cx="8295005" cy="368300"/>
          </a:xfrm>
          <a:prstGeom prst="rect">
            <a:avLst/>
          </a:prstGeom>
          <a:noFill/>
        </p:spPr>
        <p:txBody>
          <a:bodyPr wrap="square" rtlCol="0">
            <a:spAutoFit/>
          </a:bodyPr>
          <a:p>
            <a:endParaRPr lang="en-US"/>
          </a:p>
        </p:txBody>
      </p:sp>
      <p:pic>
        <p:nvPicPr>
          <p:cNvPr id="20"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0825" y="2207260"/>
            <a:ext cx="5413375" cy="3246120"/>
          </a:xfrm>
          <a:prstGeom prst="rect">
            <a:avLst/>
          </a:prstGeom>
        </p:spPr>
      </p:pic>
      <p:sp>
        <p:nvSpPr>
          <p:cNvPr id="4" name="Text Box 3"/>
          <p:cNvSpPr txBox="1"/>
          <p:nvPr/>
        </p:nvSpPr>
        <p:spPr>
          <a:xfrm>
            <a:off x="1794510" y="1643380"/>
            <a:ext cx="2326640" cy="368300"/>
          </a:xfrm>
          <a:prstGeom prst="rect">
            <a:avLst/>
          </a:prstGeom>
          <a:noFill/>
        </p:spPr>
        <p:txBody>
          <a:bodyPr wrap="square" rtlCol="0">
            <a:spAutoFit/>
          </a:bodyPr>
          <a:p>
            <a:pPr algn="ctr"/>
            <a:r>
              <a:rPr lang="en-IN" altLang="en-US" b="1"/>
              <a:t>LOGIN PAGE </a:t>
            </a:r>
            <a:endParaRPr lang="en-IN" altLang="en-US" b="1"/>
          </a:p>
        </p:txBody>
      </p:sp>
      <p:sp>
        <p:nvSpPr>
          <p:cNvPr id="6" name="Text Box 5"/>
          <p:cNvSpPr txBox="1"/>
          <p:nvPr/>
        </p:nvSpPr>
        <p:spPr>
          <a:xfrm>
            <a:off x="7958455" y="1621155"/>
            <a:ext cx="2326640" cy="368300"/>
          </a:xfrm>
          <a:prstGeom prst="rect">
            <a:avLst/>
          </a:prstGeom>
          <a:noFill/>
        </p:spPr>
        <p:txBody>
          <a:bodyPr wrap="square" rtlCol="0">
            <a:spAutoFit/>
          </a:bodyPr>
          <a:p>
            <a:pPr algn="ctr"/>
            <a:r>
              <a:rPr lang="en-IN" altLang="en-US" b="1"/>
              <a:t>CHOOSE ROLE</a:t>
            </a:r>
            <a:endParaRPr lang="en-IN" altLang="en-US" b="1"/>
          </a:p>
        </p:txBody>
      </p:sp>
      <p:pic>
        <p:nvPicPr>
          <p:cNvPr id="21"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3805" y="2206625"/>
            <a:ext cx="5744845" cy="3247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sz="quarter" idx="10"/>
          </p:nvPr>
        </p:nvSpPr>
        <p:spPr>
          <a:xfrm>
            <a:off x="309559" y="376339"/>
            <a:ext cx="11573197" cy="724247"/>
          </a:xfrm>
        </p:spPr>
        <p:txBody>
          <a:bodyPr/>
          <a:p>
            <a:r>
              <a:rPr lang="en-IN" altLang="en-US" sz="4400" b="1"/>
              <a:t>VOTER &amp; PARTY REGISTRATION PAGE</a:t>
            </a:r>
            <a:endParaRPr lang="en-IN" altLang="en-US" sz="4400" b="1"/>
          </a:p>
        </p:txBody>
      </p:sp>
      <p:pic>
        <p:nvPicPr>
          <p:cNvPr id="22" name="Picture 22"/>
          <p:cNvPicPr>
            <a:picLocks noChangeAspect="1"/>
          </p:cNvPicPr>
          <p:nvPr/>
        </p:nvPicPr>
        <p:blipFill>
          <a:blip r:embed="rId1"/>
          <a:stretch>
            <a:fillRect/>
          </a:stretch>
        </p:blipFill>
        <p:spPr>
          <a:xfrm>
            <a:off x="203200" y="1684655"/>
            <a:ext cx="5791200" cy="3586480"/>
          </a:xfrm>
          <a:prstGeom prst="rect">
            <a:avLst/>
          </a:prstGeom>
        </p:spPr>
      </p:pic>
      <p:pic>
        <p:nvPicPr>
          <p:cNvPr id="23"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4460" y="1670685"/>
            <a:ext cx="5570855" cy="3601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Shape 53"/>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5755" y="1558925"/>
            <a:ext cx="5513705" cy="3740150"/>
          </a:xfrm>
          <a:prstGeom prst="rect">
            <a:avLst/>
          </a:prstGeom>
        </p:spPr>
      </p:pic>
      <p:pic>
        <p:nvPicPr>
          <p:cNvPr id="94"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835" y="1523365"/>
            <a:ext cx="5682615" cy="3740785"/>
          </a:xfrm>
          <a:prstGeom prst="rect">
            <a:avLst/>
          </a:prstGeom>
        </p:spPr>
      </p:pic>
      <p:sp>
        <p:nvSpPr>
          <p:cNvPr id="2" name="Text Box 1"/>
          <p:cNvSpPr txBox="1"/>
          <p:nvPr/>
        </p:nvSpPr>
        <p:spPr>
          <a:xfrm>
            <a:off x="3667760" y="375285"/>
            <a:ext cx="5648325" cy="583565"/>
          </a:xfrm>
          <a:prstGeom prst="rect">
            <a:avLst/>
          </a:prstGeom>
          <a:noFill/>
        </p:spPr>
        <p:txBody>
          <a:bodyPr wrap="none" rtlCol="0">
            <a:spAutoFit/>
          </a:bodyPr>
          <a:p>
            <a:r>
              <a:rPr lang="en-IN" altLang="en-US" sz="3200" b="1"/>
              <a:t>VOTING PROCESS SCREEN</a:t>
            </a:r>
            <a:endParaRPr lang="en-IN" altLang="en-US" sz="32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sz="quarter" idx="10"/>
          </p:nvPr>
        </p:nvSpPr>
        <p:spPr>
          <a:xfrm>
            <a:off x="-264795" y="274320"/>
            <a:ext cx="12063095" cy="821690"/>
          </a:xfrm>
        </p:spPr>
        <p:txBody>
          <a:bodyPr/>
          <a:p>
            <a:r>
              <a:rPr lang="en-IN" altLang="en-US" u="sng">
                <a:gradFill>
                  <a:gsLst>
                    <a:gs pos="0">
                      <a:srgbClr val="007BD3"/>
                    </a:gs>
                    <a:gs pos="100000">
                      <a:srgbClr val="034373"/>
                    </a:gs>
                  </a:gsLst>
                  <a:lin scaled="0"/>
                </a:gradFill>
                <a:latin typeface="Algerian" panose="04020705040A02060702" charset="0"/>
                <a:cs typeface="Algerian" panose="04020705040A02060702" charset="0"/>
              </a:rPr>
              <a:t>FUTURE POTENTIAL </a:t>
            </a:r>
            <a:endParaRPr lang="en-IN" altLang="en-US" u="sng">
              <a:gradFill>
                <a:gsLst>
                  <a:gs pos="0">
                    <a:srgbClr val="007BD3"/>
                  </a:gs>
                  <a:gs pos="100000">
                    <a:srgbClr val="034373"/>
                  </a:gs>
                </a:gsLst>
                <a:lin scaled="0"/>
              </a:gradFill>
              <a:latin typeface="Algerian" panose="04020705040A02060702" charset="0"/>
              <a:cs typeface="Algerian" panose="04020705040A02060702" charset="0"/>
            </a:endParaRPr>
          </a:p>
        </p:txBody>
      </p:sp>
      <p:sp>
        <p:nvSpPr>
          <p:cNvPr id="3" name="Text Box 2"/>
          <p:cNvSpPr txBox="1"/>
          <p:nvPr/>
        </p:nvSpPr>
        <p:spPr>
          <a:xfrm>
            <a:off x="1090295" y="1462405"/>
            <a:ext cx="10283190" cy="5015865"/>
          </a:xfrm>
          <a:prstGeom prst="rect">
            <a:avLst/>
          </a:prstGeom>
          <a:noFill/>
        </p:spPr>
        <p:txBody>
          <a:bodyPr wrap="square" rtlCol="0" anchor="t">
            <a:spAutoFit/>
          </a:bodyPr>
          <a:p>
            <a:pPr marL="285750" indent="-285750">
              <a:buFont typeface="Arial" panose="020B0604020202020204" pitchFamily="34" charset="0"/>
              <a:buChar char="•"/>
            </a:pPr>
            <a:r>
              <a:rPr lang="en-US" sz="3200" b="1"/>
              <a:t>Demand for Online Voter Registration and Voting Doubles During the Pandemic</a:t>
            </a:r>
            <a:endParaRPr lang="en-US" sz="3200" b="1"/>
          </a:p>
          <a:p>
            <a:pPr marL="285750" indent="-285750">
              <a:buFont typeface="Arial" panose="020B0604020202020204" pitchFamily="34" charset="0"/>
              <a:buChar char="•"/>
            </a:pPr>
            <a:r>
              <a:rPr lang="en-IN" altLang="en-US" sz="3200" b="1"/>
              <a:t>WILL BRING IMPRVEMENT IN  NUMBERS OF VOTERS </a:t>
            </a:r>
            <a:endParaRPr lang="en-IN" altLang="en-US" sz="3200" b="1"/>
          </a:p>
          <a:p>
            <a:pPr marL="285750" indent="-285750">
              <a:buFont typeface="Arial" panose="020B0604020202020204" pitchFamily="34" charset="0"/>
              <a:buChar char="•"/>
            </a:pPr>
            <a:r>
              <a:rPr lang="en-IN" altLang="en-US" sz="3200" b="1"/>
              <a:t>SAVE MILLIONS OF MONETARY RESOURCES RATHER USUALLY WASTED ON POLITICAL EVENTS </a:t>
            </a:r>
            <a:endParaRPr lang="en-IN" altLang="en-US" sz="3200" b="1"/>
          </a:p>
          <a:p>
            <a:pPr marL="285750" indent="-285750">
              <a:buFont typeface="Arial" panose="020B0604020202020204" pitchFamily="34" charset="0"/>
              <a:buChar char="•"/>
            </a:pPr>
            <a:r>
              <a:rPr lang="en-IN" altLang="en-US" sz="3200" b="1"/>
              <a:t>IMPROVE TIME EFFICIENCY </a:t>
            </a:r>
            <a:endParaRPr lang="en-IN" altLang="en-US" sz="3200" b="1"/>
          </a:p>
          <a:p>
            <a:pPr marL="285750" indent="-285750">
              <a:buFont typeface="Arial" panose="020B0604020202020204" pitchFamily="34" charset="0"/>
              <a:buChar char="•"/>
            </a:pPr>
            <a:r>
              <a:rPr lang="en-IN" altLang="en-US" sz="3200" b="1"/>
              <a:t>ENSURE FAIR ELECTIONS THROUGH IMPROVING INTERNET SAFETY </a:t>
            </a:r>
            <a:endParaRPr lang="en-IN" altLang="en-US" sz="32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sz="quarter" idx="10"/>
          </p:nvPr>
        </p:nvSpPr>
        <p:spPr/>
        <p:txBody>
          <a:bodyPr/>
          <a:p>
            <a:r>
              <a:rPr lang="en-US"/>
              <a:t>TECHNOLOGY </a:t>
            </a:r>
            <a:r>
              <a:rPr lang="en-IN" altLang="en-US"/>
              <a:t>USED</a:t>
            </a:r>
            <a:endParaRPr lang="en-IN" altLang="en-US"/>
          </a:p>
        </p:txBody>
      </p:sp>
      <p:sp>
        <p:nvSpPr>
          <p:cNvPr id="100" name="Text Box 99"/>
          <p:cNvSpPr txBox="1"/>
          <p:nvPr/>
        </p:nvSpPr>
        <p:spPr>
          <a:xfrm>
            <a:off x="1042035" y="1338580"/>
            <a:ext cx="9955530" cy="4399915"/>
          </a:xfrm>
          <a:prstGeom prst="rect">
            <a:avLst/>
          </a:prstGeom>
          <a:noFill/>
          <a:ln w="9525">
            <a:noFill/>
          </a:ln>
        </p:spPr>
        <p:txBody>
          <a:bodyPr wrap="square">
            <a:spAutoFit/>
          </a:bodyPr>
          <a:p>
            <a:pPr marL="285750" indent="-285750">
              <a:buFont typeface="Arial" panose="020B0604020202020204" pitchFamily="34" charset="0"/>
              <a:buChar char="•"/>
            </a:pPr>
            <a:r>
              <a:rPr lang="en-US" sz="2000" b="1">
                <a:solidFill>
                  <a:srgbClr val="273239"/>
                </a:solidFill>
                <a:latin typeface="Bookman Old Style" panose="02050604050505020204" charset="0"/>
                <a:cs typeface="Times New Roman" panose="02020603050405020304" charset="0"/>
              </a:rPr>
              <a:t>HTML</a:t>
            </a:r>
            <a:r>
              <a:rPr lang="en-US" sz="2000" b="0">
                <a:solidFill>
                  <a:srgbClr val="273239"/>
                </a:solidFill>
                <a:latin typeface="Bookman Old Style" panose="02050604050505020204" charset="0"/>
                <a:cs typeface="Times New Roman" panose="02020603050405020304" charset="0"/>
              </a:rPr>
              <a:t> stands for Hypertext Markup Language. It is used to design web pages using a markup language.</a:t>
            </a:r>
            <a:endParaRPr lang="en-US" sz="2000" b="0">
              <a:solidFill>
                <a:srgbClr val="273239"/>
              </a:solidFill>
              <a:latin typeface="Bookman Old Style" panose="02050604050505020204" charset="0"/>
              <a:cs typeface="Times New Roman" panose="02020603050405020304" charset="0"/>
            </a:endParaRPr>
          </a:p>
          <a:p>
            <a:pPr marL="285750" indent="-285750">
              <a:buFont typeface="Arial" panose="020B0604020202020204" pitchFamily="34" charset="0"/>
              <a:buChar char="•"/>
            </a:pPr>
            <a:r>
              <a:rPr lang="en-IN" altLang="en-US" sz="2000" b="1">
                <a:solidFill>
                  <a:srgbClr val="273239"/>
                </a:solidFill>
                <a:latin typeface="Bookman Old Style" panose="02050604050505020204" charset="0"/>
                <a:cs typeface="Times New Roman" panose="02020603050405020304" charset="0"/>
                <a:sym typeface="+mn-ea"/>
              </a:rPr>
              <a:t>CSS </a:t>
            </a:r>
            <a:r>
              <a:rPr lang="en-US" sz="2000">
                <a:solidFill>
                  <a:srgbClr val="273239"/>
                </a:solidFill>
                <a:latin typeface="Bookman Old Style" panose="02050604050505020204" charset="0"/>
                <a:cs typeface="Times New Roman" panose="02020603050405020304" charset="0"/>
                <a:sym typeface="+mn-ea"/>
              </a:rPr>
              <a:t>Cascading Style Sheets (CSS) is a style sheet language used for describing the presentation of a document written in a markup language such as HTML</a:t>
            </a:r>
            <a:endParaRPr lang="en-US" sz="2000">
              <a:solidFill>
                <a:srgbClr val="273239"/>
              </a:solidFill>
              <a:latin typeface="Bookman Old Style" panose="02050604050505020204" charset="0"/>
              <a:cs typeface="Times New Roman" panose="02020603050405020304" charset="0"/>
              <a:sym typeface="+mn-ea"/>
            </a:endParaRPr>
          </a:p>
          <a:p>
            <a:pPr marL="285750" indent="-285750">
              <a:buFont typeface="Arial" panose="020B0604020202020204" pitchFamily="34" charset="0"/>
              <a:buChar char="•"/>
            </a:pPr>
            <a:r>
              <a:rPr lang="en-IN" altLang="en-US" sz="2000" b="1">
                <a:solidFill>
                  <a:srgbClr val="273239"/>
                </a:solidFill>
                <a:latin typeface="Bookman Old Style" panose="02050604050505020204" charset="0"/>
                <a:cs typeface="Times New Roman" panose="02020603050405020304" charset="0"/>
                <a:sym typeface="+mn-ea"/>
              </a:rPr>
              <a:t>JAVASCRIPT </a:t>
            </a:r>
            <a:r>
              <a:rPr lang="en-IN" altLang="en-US" sz="2000">
                <a:solidFill>
                  <a:srgbClr val="273239"/>
                </a:solidFill>
                <a:latin typeface="Bookman Old Style" panose="02050604050505020204" charset="0"/>
                <a:cs typeface="Times New Roman" panose="02020603050405020304" charset="0"/>
                <a:sym typeface="+mn-ea"/>
              </a:rPr>
              <a:t>JavaScript is high-level, often just-in-time compiled, and multi-paradigm. It has curly-bracket syntax, dynamic typing, prototype-based object-orientation, and first-class functions.</a:t>
            </a:r>
            <a:endParaRPr lang="en-IN" altLang="en-US" sz="2000">
              <a:solidFill>
                <a:srgbClr val="273239"/>
              </a:solidFill>
              <a:latin typeface="Bookman Old Style" panose="02050604050505020204" charset="0"/>
              <a:cs typeface="Times New Roman" panose="02020603050405020304" charset="0"/>
              <a:sym typeface="+mn-ea"/>
            </a:endParaRPr>
          </a:p>
          <a:p>
            <a:pPr marL="285750" indent="-285750">
              <a:buFont typeface="Arial" panose="020B0604020202020204" pitchFamily="34" charset="0"/>
              <a:buChar char="•"/>
            </a:pPr>
            <a:r>
              <a:rPr lang="en-IN" altLang="en-US" sz="2000" b="1">
                <a:solidFill>
                  <a:srgbClr val="273239"/>
                </a:solidFill>
                <a:latin typeface="Bookman Old Style" panose="02050604050505020204" charset="0"/>
                <a:cs typeface="Times New Roman" panose="02020603050405020304" charset="0"/>
                <a:sym typeface="+mn-ea"/>
              </a:rPr>
              <a:t>PHP </a:t>
            </a:r>
            <a:r>
              <a:rPr lang="en-IN" altLang="en-US" sz="2000">
                <a:solidFill>
                  <a:srgbClr val="273239"/>
                </a:solidFill>
                <a:latin typeface="Bookman Old Style" panose="02050604050505020204" charset="0"/>
                <a:cs typeface="Times New Roman" panose="02020603050405020304" charset="0"/>
                <a:sym typeface="+mn-ea"/>
              </a:rPr>
              <a:t>Hypertext Preprocessor is a server-side scripting language designed for web development and also used as a general-purpose programming language.</a:t>
            </a:r>
            <a:endParaRPr lang="en-IN" altLang="en-US" sz="2000">
              <a:solidFill>
                <a:srgbClr val="273239"/>
              </a:solidFill>
              <a:latin typeface="Bookman Old Style" panose="02050604050505020204" charset="0"/>
              <a:cs typeface="Times New Roman" panose="02020603050405020304" charset="0"/>
              <a:sym typeface="+mn-ea"/>
            </a:endParaRPr>
          </a:p>
          <a:p>
            <a:pPr marL="285750" indent="-285750">
              <a:buFont typeface="Arial" panose="020B0604020202020204" pitchFamily="34" charset="0"/>
              <a:buChar char="•"/>
            </a:pPr>
            <a:r>
              <a:rPr lang="en-IN" altLang="en-US" sz="2000" b="1">
                <a:solidFill>
                  <a:srgbClr val="273239"/>
                </a:solidFill>
                <a:latin typeface="Bookman Old Style" panose="02050604050505020204" charset="0"/>
                <a:cs typeface="Times New Roman" panose="02020603050405020304" charset="0"/>
                <a:sym typeface="+mn-ea"/>
              </a:rPr>
              <a:t>MYSQL </a:t>
            </a:r>
            <a:r>
              <a:rPr lang="en-IN" altLang="en-US" sz="2000">
                <a:solidFill>
                  <a:srgbClr val="273239"/>
                </a:solidFill>
                <a:latin typeface="Bookman Old Style" panose="02050604050505020204" charset="0"/>
                <a:cs typeface="Times New Roman" panose="02020603050405020304" charset="0"/>
                <a:sym typeface="+mn-ea"/>
              </a:rPr>
              <a:t>is an open-source software. It is actually a relational database management system (RDBMS). This SQL stands for Structured Query Language</a:t>
            </a:r>
            <a:endParaRPr lang="en-IN" altLang="en-US" sz="2000">
              <a:solidFill>
                <a:srgbClr val="273239"/>
              </a:solidFill>
              <a:latin typeface="Bookman Old Style" panose="020506040505050202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57"/>
          <p:cNvSpPr/>
          <p:nvPr>
            <p:ph type="body" sz="quarter" idx="10"/>
          </p:nvPr>
        </p:nvSpPr>
        <p:spPr/>
        <p:txBody>
          <a:bodyPr/>
          <a:p>
            <a:r>
              <a:rPr lang="en-IN" altLang="en-US" b="1" u="sng"/>
              <a:t>BIBILOGRAPHY</a:t>
            </a:r>
            <a:endParaRPr lang="en-IN" altLang="en-US" b="1" u="sng"/>
          </a:p>
        </p:txBody>
      </p:sp>
      <p:grpSp>
        <p:nvGrpSpPr>
          <p:cNvPr id="199" name="Group 198"/>
          <p:cNvGrpSpPr/>
          <p:nvPr/>
        </p:nvGrpSpPr>
        <p:grpSpPr>
          <a:xfrm>
            <a:off x="663575" y="565150"/>
            <a:ext cx="2759075" cy="5807710"/>
            <a:chOff x="1589533" y="1116515"/>
            <a:chExt cx="3026615" cy="4968176"/>
          </a:xfrm>
          <a:effectLst/>
        </p:grpSpPr>
        <p:sp>
          <p:nvSpPr>
            <p:cNvPr id="200" name="Oval 17"/>
            <p:cNvSpPr/>
            <p:nvPr/>
          </p:nvSpPr>
          <p:spPr>
            <a:xfrm>
              <a:off x="2132802" y="2924944"/>
              <a:ext cx="1926584" cy="1846330"/>
            </a:xfrm>
            <a:custGeom>
              <a:avLst/>
              <a:gdLst/>
              <a:ahLst/>
              <a:cxnLst/>
              <a:rect l="l" t="t" r="r" b="b"/>
              <a:pathLst>
                <a:path w="1926584" h="1846330">
                  <a:moveTo>
                    <a:pt x="1089951" y="1842682"/>
                  </a:moveTo>
                  <a:lnTo>
                    <a:pt x="1097532" y="1846330"/>
                  </a:lnTo>
                  <a:lnTo>
                    <a:pt x="1093652" y="1846330"/>
                  </a:lnTo>
                  <a:cubicBezTo>
                    <a:pt x="1092687" y="1844762"/>
                    <a:pt x="1091322" y="1843713"/>
                    <a:pt x="1089951" y="1842682"/>
                  </a:cubicBezTo>
                  <a:close/>
                  <a:moveTo>
                    <a:pt x="465856" y="1495303"/>
                  </a:moveTo>
                  <a:lnTo>
                    <a:pt x="1467054" y="1495303"/>
                  </a:lnTo>
                  <a:lnTo>
                    <a:pt x="1233836" y="1811603"/>
                  </a:lnTo>
                  <a:lnTo>
                    <a:pt x="699074" y="1811603"/>
                  </a:lnTo>
                  <a:close/>
                  <a:moveTo>
                    <a:pt x="0" y="0"/>
                  </a:moveTo>
                  <a:lnTo>
                    <a:pt x="706150" y="0"/>
                  </a:lnTo>
                  <a:cubicBezTo>
                    <a:pt x="688007" y="36121"/>
                    <a:pt x="678316" y="76955"/>
                    <a:pt x="678316" y="120053"/>
                  </a:cubicBezTo>
                  <a:cubicBezTo>
                    <a:pt x="678316" y="275422"/>
                    <a:pt x="804268" y="401374"/>
                    <a:pt x="959637" y="401374"/>
                  </a:cubicBezTo>
                  <a:cubicBezTo>
                    <a:pt x="1115006" y="401374"/>
                    <a:pt x="1240958" y="275422"/>
                    <a:pt x="1240958" y="120053"/>
                  </a:cubicBezTo>
                  <a:cubicBezTo>
                    <a:pt x="1240958" y="76955"/>
                    <a:pt x="1231267" y="36121"/>
                    <a:pt x="1213124" y="0"/>
                  </a:cubicBezTo>
                  <a:lnTo>
                    <a:pt x="1926584" y="0"/>
                  </a:lnTo>
                  <a:cubicBezTo>
                    <a:pt x="1925444" y="144359"/>
                    <a:pt x="1883779" y="344931"/>
                    <a:pt x="1823215" y="551899"/>
                  </a:cubicBezTo>
                  <a:cubicBezTo>
                    <a:pt x="1795312" y="517144"/>
                    <a:pt x="1757916" y="489629"/>
                    <a:pt x="1713591" y="472119"/>
                  </a:cubicBezTo>
                  <a:cubicBezTo>
                    <a:pt x="1569089" y="415034"/>
                    <a:pt x="1405670" y="485901"/>
                    <a:pt x="1348585" y="630403"/>
                  </a:cubicBezTo>
                  <a:cubicBezTo>
                    <a:pt x="1291501" y="774905"/>
                    <a:pt x="1362367" y="938324"/>
                    <a:pt x="1506869" y="995409"/>
                  </a:cubicBezTo>
                  <a:cubicBezTo>
                    <a:pt x="1554590" y="1014260"/>
                    <a:pt x="1604374" y="1019158"/>
                    <a:pt x="1651530" y="1010859"/>
                  </a:cubicBezTo>
                  <a:lnTo>
                    <a:pt x="1566591" y="1237129"/>
                  </a:lnTo>
                  <a:cubicBezTo>
                    <a:pt x="1534342" y="1304822"/>
                    <a:pt x="1503291" y="1361947"/>
                    <a:pt x="1475612" y="1404265"/>
                  </a:cubicBezTo>
                  <a:lnTo>
                    <a:pt x="450971" y="1404265"/>
                  </a:lnTo>
                  <a:cubicBezTo>
                    <a:pt x="423328" y="1362000"/>
                    <a:pt x="392320" y="1304965"/>
                    <a:pt x="360116" y="1237384"/>
                  </a:cubicBezTo>
                  <a:lnTo>
                    <a:pt x="271026" y="1000106"/>
                  </a:lnTo>
                  <a:cubicBezTo>
                    <a:pt x="328356" y="1014395"/>
                    <a:pt x="390560" y="1009724"/>
                    <a:pt x="448647" y="983756"/>
                  </a:cubicBezTo>
                  <a:cubicBezTo>
                    <a:pt x="590487" y="920346"/>
                    <a:pt x="654067" y="753956"/>
                    <a:pt x="590657" y="612116"/>
                  </a:cubicBezTo>
                  <a:cubicBezTo>
                    <a:pt x="527246" y="470276"/>
                    <a:pt x="360857" y="406696"/>
                    <a:pt x="219017" y="470106"/>
                  </a:cubicBezTo>
                  <a:cubicBezTo>
                    <a:pt x="172166" y="491051"/>
                    <a:pt x="133853" y="523232"/>
                    <a:pt x="106817" y="562760"/>
                  </a:cubicBezTo>
                  <a:lnTo>
                    <a:pt x="105084" y="558146"/>
                  </a:lnTo>
                  <a:cubicBezTo>
                    <a:pt x="43643" y="348954"/>
                    <a:pt x="1152" y="145804"/>
                    <a:pt x="0"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sz="2700" dirty="0"/>
            </a:p>
          </p:txBody>
        </p:sp>
        <p:sp>
          <p:nvSpPr>
            <p:cNvPr id="201" name="Oval 17"/>
            <p:cNvSpPr/>
            <p:nvPr/>
          </p:nvSpPr>
          <p:spPr>
            <a:xfrm>
              <a:off x="2569504" y="4788517"/>
              <a:ext cx="1269711" cy="1296174"/>
            </a:xfrm>
            <a:custGeom>
              <a:avLst/>
              <a:gdLst/>
              <a:ahLst/>
              <a:cxnLst/>
              <a:rect l="l" t="t" r="r" b="b"/>
              <a:pathLst>
                <a:path w="1020942" h="1042219">
                  <a:moveTo>
                    <a:pt x="598154" y="0"/>
                  </a:moveTo>
                  <a:lnTo>
                    <a:pt x="602034" y="0"/>
                  </a:lnTo>
                  <a:cubicBezTo>
                    <a:pt x="732545" y="48130"/>
                    <a:pt x="851964" y="153955"/>
                    <a:pt x="948095" y="335846"/>
                  </a:cubicBezTo>
                  <a:cubicBezTo>
                    <a:pt x="978843" y="400651"/>
                    <a:pt x="1074165" y="613050"/>
                    <a:pt x="981303" y="723974"/>
                  </a:cubicBezTo>
                  <a:cubicBezTo>
                    <a:pt x="873097" y="539136"/>
                    <a:pt x="886508" y="512529"/>
                    <a:pt x="761589" y="478328"/>
                  </a:cubicBezTo>
                  <a:cubicBezTo>
                    <a:pt x="754102" y="579795"/>
                    <a:pt x="721375" y="679980"/>
                    <a:pt x="714168" y="719738"/>
                  </a:cubicBezTo>
                  <a:cubicBezTo>
                    <a:pt x="628200" y="910870"/>
                    <a:pt x="649237" y="899056"/>
                    <a:pt x="469174" y="1042219"/>
                  </a:cubicBezTo>
                  <a:cubicBezTo>
                    <a:pt x="470908" y="800421"/>
                    <a:pt x="373014" y="748650"/>
                    <a:pt x="282500" y="696880"/>
                  </a:cubicBezTo>
                  <a:cubicBezTo>
                    <a:pt x="223160" y="674502"/>
                    <a:pt x="189098" y="616202"/>
                    <a:pt x="179009" y="547569"/>
                  </a:cubicBezTo>
                  <a:cubicBezTo>
                    <a:pt x="129468" y="579663"/>
                    <a:pt x="78120" y="590821"/>
                    <a:pt x="28383" y="622928"/>
                  </a:cubicBezTo>
                  <a:cubicBezTo>
                    <a:pt x="28383" y="549752"/>
                    <a:pt x="-45416" y="410156"/>
                    <a:pt x="44988" y="257647"/>
                  </a:cubicBezTo>
                  <a:cubicBezTo>
                    <a:pt x="86462" y="192778"/>
                    <a:pt x="162388" y="97808"/>
                    <a:pt x="252225" y="34529"/>
                  </a:cubicBezTo>
                  <a:lnTo>
                    <a:pt x="215398" y="84251"/>
                  </a:lnTo>
                  <a:cubicBezTo>
                    <a:pt x="167064" y="165792"/>
                    <a:pt x="206521" y="240427"/>
                    <a:pt x="206521" y="279552"/>
                  </a:cubicBezTo>
                  <a:cubicBezTo>
                    <a:pt x="233112" y="262386"/>
                    <a:pt x="260566" y="256420"/>
                    <a:pt x="287054" y="239261"/>
                  </a:cubicBezTo>
                  <a:cubicBezTo>
                    <a:pt x="292448" y="275956"/>
                    <a:pt x="310660" y="307127"/>
                    <a:pt x="342388" y="319091"/>
                  </a:cubicBezTo>
                  <a:cubicBezTo>
                    <a:pt x="390781" y="346770"/>
                    <a:pt x="443121" y="374450"/>
                    <a:pt x="442194" y="503730"/>
                  </a:cubicBezTo>
                  <a:cubicBezTo>
                    <a:pt x="538467" y="427187"/>
                    <a:pt x="527219" y="433503"/>
                    <a:pt x="573183" y="331312"/>
                  </a:cubicBezTo>
                  <a:cubicBezTo>
                    <a:pt x="577036" y="310054"/>
                    <a:pt x="594533" y="256491"/>
                    <a:pt x="598537" y="202239"/>
                  </a:cubicBezTo>
                  <a:cubicBezTo>
                    <a:pt x="665326" y="220526"/>
                    <a:pt x="658156" y="234752"/>
                    <a:pt x="716010" y="333576"/>
                  </a:cubicBezTo>
                  <a:cubicBezTo>
                    <a:pt x="765659" y="274270"/>
                    <a:pt x="714694" y="160709"/>
                    <a:pt x="698255" y="126060"/>
                  </a:cubicBezTo>
                  <a:cubicBezTo>
                    <a:pt x="669077" y="70854"/>
                    <a:pt x="635888" y="28754"/>
                    <a:pt x="598154"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sz="2700"/>
            </a:p>
          </p:txBody>
        </p:sp>
        <p:sp>
          <p:nvSpPr>
            <p:cNvPr id="202" name="Oval 17"/>
            <p:cNvSpPr/>
            <p:nvPr/>
          </p:nvSpPr>
          <p:spPr>
            <a:xfrm>
              <a:off x="2131996" y="1116515"/>
              <a:ext cx="1928194" cy="2147820"/>
            </a:xfrm>
            <a:custGeom>
              <a:avLst/>
              <a:gdLst/>
              <a:ahLst/>
              <a:cxnLst/>
              <a:rect l="l" t="t" r="r" b="b"/>
              <a:pathLst>
                <a:path w="1928194" h="2147820">
                  <a:moveTo>
                    <a:pt x="967261" y="833968"/>
                  </a:moveTo>
                  <a:cubicBezTo>
                    <a:pt x="1092352" y="833968"/>
                    <a:pt x="1193758" y="935374"/>
                    <a:pt x="1193758" y="1060466"/>
                  </a:cubicBezTo>
                  <a:cubicBezTo>
                    <a:pt x="1193758" y="1185557"/>
                    <a:pt x="1092352" y="1286963"/>
                    <a:pt x="967261" y="1286963"/>
                  </a:cubicBezTo>
                  <a:cubicBezTo>
                    <a:pt x="842169" y="1286963"/>
                    <a:pt x="740763" y="1185557"/>
                    <a:pt x="740763" y="1060466"/>
                  </a:cubicBezTo>
                  <a:cubicBezTo>
                    <a:pt x="740763" y="935374"/>
                    <a:pt x="842169" y="833968"/>
                    <a:pt x="967261" y="833968"/>
                  </a:cubicBezTo>
                  <a:close/>
                  <a:moveTo>
                    <a:pt x="967261" y="676961"/>
                  </a:moveTo>
                  <a:cubicBezTo>
                    <a:pt x="755457" y="676961"/>
                    <a:pt x="583756" y="848662"/>
                    <a:pt x="583756" y="1060466"/>
                  </a:cubicBezTo>
                  <a:cubicBezTo>
                    <a:pt x="583756" y="1272269"/>
                    <a:pt x="755457" y="1443970"/>
                    <a:pt x="967261" y="1443970"/>
                  </a:cubicBezTo>
                  <a:cubicBezTo>
                    <a:pt x="1179064" y="1443970"/>
                    <a:pt x="1350765" y="1272269"/>
                    <a:pt x="1350765" y="1060466"/>
                  </a:cubicBezTo>
                  <a:cubicBezTo>
                    <a:pt x="1350765" y="848662"/>
                    <a:pt x="1179064" y="676961"/>
                    <a:pt x="967261" y="676961"/>
                  </a:cubicBezTo>
                  <a:close/>
                  <a:moveTo>
                    <a:pt x="950055" y="2168"/>
                  </a:moveTo>
                  <a:cubicBezTo>
                    <a:pt x="1242977" y="152649"/>
                    <a:pt x="1536140" y="521630"/>
                    <a:pt x="1696441" y="779728"/>
                  </a:cubicBezTo>
                  <a:cubicBezTo>
                    <a:pt x="1833936" y="1038333"/>
                    <a:pt x="1933792" y="1407364"/>
                    <a:pt x="1927951" y="1727638"/>
                  </a:cubicBezTo>
                  <a:lnTo>
                    <a:pt x="1927390" y="1736421"/>
                  </a:lnTo>
                  <a:lnTo>
                    <a:pt x="1077865" y="1736421"/>
                  </a:lnTo>
                  <a:lnTo>
                    <a:pt x="1077865" y="1773357"/>
                  </a:lnTo>
                  <a:cubicBezTo>
                    <a:pt x="1131585" y="1808489"/>
                    <a:pt x="1165002" y="1869686"/>
                    <a:pt x="1165002" y="1938688"/>
                  </a:cubicBezTo>
                  <a:cubicBezTo>
                    <a:pt x="1165002" y="2054189"/>
                    <a:pt x="1071372" y="2147820"/>
                    <a:pt x="955874" y="2147820"/>
                  </a:cubicBezTo>
                  <a:cubicBezTo>
                    <a:pt x="840375" y="2147820"/>
                    <a:pt x="746746" y="2054189"/>
                    <a:pt x="746746" y="1938688"/>
                  </a:cubicBezTo>
                  <a:cubicBezTo>
                    <a:pt x="746746" y="1869686"/>
                    <a:pt x="780162" y="1808489"/>
                    <a:pt x="833882" y="1773357"/>
                  </a:cubicBezTo>
                  <a:lnTo>
                    <a:pt x="833882" y="1736421"/>
                  </a:lnTo>
                  <a:lnTo>
                    <a:pt x="806" y="1736421"/>
                  </a:lnTo>
                  <a:cubicBezTo>
                    <a:pt x="261" y="1733474"/>
                    <a:pt x="244" y="1730544"/>
                    <a:pt x="244" y="1727638"/>
                  </a:cubicBezTo>
                  <a:cubicBezTo>
                    <a:pt x="-5597" y="1407364"/>
                    <a:pt x="94259" y="1038333"/>
                    <a:pt x="231753" y="779728"/>
                  </a:cubicBezTo>
                  <a:cubicBezTo>
                    <a:pt x="391561" y="522427"/>
                    <a:pt x="638473" y="114130"/>
                    <a:pt x="950055" y="2168"/>
                  </a:cubicBezTo>
                  <a:close/>
                  <a:moveTo>
                    <a:pt x="954612" y="0"/>
                  </a:moveTo>
                  <a:cubicBezTo>
                    <a:pt x="953033" y="554"/>
                    <a:pt x="951456" y="1115"/>
                    <a:pt x="950055" y="2168"/>
                  </a:cubicBezTo>
                  <a:lnTo>
                    <a:pt x="948393" y="117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sz="2700"/>
            </a:p>
          </p:txBody>
        </p:sp>
        <p:sp>
          <p:nvSpPr>
            <p:cNvPr id="203" name="Oval 17"/>
            <p:cNvSpPr/>
            <p:nvPr/>
          </p:nvSpPr>
          <p:spPr>
            <a:xfrm>
              <a:off x="3519472" y="3388517"/>
              <a:ext cx="1096676" cy="977554"/>
            </a:xfrm>
            <a:custGeom>
              <a:avLst/>
              <a:gdLst/>
              <a:ahLst/>
              <a:cxnLst/>
              <a:rect l="l" t="t" r="r" b="b"/>
              <a:pathLst>
                <a:path w="1096675" h="977555">
                  <a:moveTo>
                    <a:pt x="1096675" y="977555"/>
                  </a:moveTo>
                  <a:lnTo>
                    <a:pt x="294755" y="679396"/>
                  </a:lnTo>
                  <a:cubicBezTo>
                    <a:pt x="317745" y="611708"/>
                    <a:pt x="345100" y="533141"/>
                    <a:pt x="375325" y="450303"/>
                  </a:cubicBezTo>
                  <a:lnTo>
                    <a:pt x="323464" y="431646"/>
                  </a:lnTo>
                  <a:cubicBezTo>
                    <a:pt x="272223" y="470302"/>
                    <a:pt x="203326" y="481030"/>
                    <a:pt x="138398" y="457673"/>
                  </a:cubicBezTo>
                  <a:cubicBezTo>
                    <a:pt x="29715" y="418576"/>
                    <a:pt x="-26695" y="298780"/>
                    <a:pt x="12402" y="190099"/>
                  </a:cubicBezTo>
                  <a:cubicBezTo>
                    <a:pt x="51498" y="81420"/>
                    <a:pt x="171296" y="25011"/>
                    <a:pt x="279978" y="64109"/>
                  </a:cubicBezTo>
                  <a:cubicBezTo>
                    <a:pt x="344907" y="87466"/>
                    <a:pt x="391180" y="139626"/>
                    <a:pt x="406053" y="202066"/>
                  </a:cubicBezTo>
                  <a:lnTo>
                    <a:pt x="460561" y="221675"/>
                  </a:lnTo>
                  <a:cubicBezTo>
                    <a:pt x="489741" y="145000"/>
                    <a:pt x="520036" y="69608"/>
                    <a:pt x="549792" y="0"/>
                  </a:cubicBezTo>
                  <a:lnTo>
                    <a:pt x="799950" y="152882"/>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sz="2700"/>
            </a:p>
          </p:txBody>
        </p:sp>
        <p:sp>
          <p:nvSpPr>
            <p:cNvPr id="204" name="Oval 17"/>
            <p:cNvSpPr/>
            <p:nvPr/>
          </p:nvSpPr>
          <p:spPr>
            <a:xfrm flipH="1">
              <a:off x="1589533" y="3388516"/>
              <a:ext cx="1096675" cy="977555"/>
            </a:xfrm>
            <a:custGeom>
              <a:avLst/>
              <a:gdLst/>
              <a:ahLst/>
              <a:cxnLst/>
              <a:rect l="l" t="t" r="r" b="b"/>
              <a:pathLst>
                <a:path w="1096675" h="977555">
                  <a:moveTo>
                    <a:pt x="1096675" y="977555"/>
                  </a:moveTo>
                  <a:lnTo>
                    <a:pt x="294755" y="679396"/>
                  </a:lnTo>
                  <a:cubicBezTo>
                    <a:pt x="317745" y="611708"/>
                    <a:pt x="345100" y="533141"/>
                    <a:pt x="375325" y="450303"/>
                  </a:cubicBezTo>
                  <a:lnTo>
                    <a:pt x="323464" y="431646"/>
                  </a:lnTo>
                  <a:cubicBezTo>
                    <a:pt x="272223" y="470302"/>
                    <a:pt x="203326" y="481030"/>
                    <a:pt x="138398" y="457673"/>
                  </a:cubicBezTo>
                  <a:cubicBezTo>
                    <a:pt x="29715" y="418576"/>
                    <a:pt x="-26695" y="298780"/>
                    <a:pt x="12402" y="190099"/>
                  </a:cubicBezTo>
                  <a:cubicBezTo>
                    <a:pt x="51498" y="81420"/>
                    <a:pt x="171296" y="25011"/>
                    <a:pt x="279978" y="64109"/>
                  </a:cubicBezTo>
                  <a:cubicBezTo>
                    <a:pt x="344907" y="87466"/>
                    <a:pt x="391180" y="139626"/>
                    <a:pt x="406053" y="202066"/>
                  </a:cubicBezTo>
                  <a:lnTo>
                    <a:pt x="460561" y="221675"/>
                  </a:lnTo>
                  <a:cubicBezTo>
                    <a:pt x="489741" y="145000"/>
                    <a:pt x="520036" y="69608"/>
                    <a:pt x="549792" y="0"/>
                  </a:cubicBezTo>
                  <a:lnTo>
                    <a:pt x="799950" y="152882"/>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sz="2700"/>
            </a:p>
          </p:txBody>
        </p:sp>
      </p:grpSp>
      <p:sp>
        <p:nvSpPr>
          <p:cNvPr id="60" name="Text Box 59"/>
          <p:cNvSpPr txBox="1"/>
          <p:nvPr/>
        </p:nvSpPr>
        <p:spPr>
          <a:xfrm>
            <a:off x="4450715" y="1638300"/>
            <a:ext cx="6341110" cy="4523105"/>
          </a:xfrm>
          <a:prstGeom prst="rect">
            <a:avLst/>
          </a:prstGeom>
          <a:noFill/>
        </p:spPr>
        <p:txBody>
          <a:bodyPr wrap="square" rtlCol="0">
            <a:spAutoFit/>
          </a:bodyPr>
          <a:p>
            <a:pPr marL="285750" indent="-285750">
              <a:buFont typeface="Arial" panose="020B0604020202020204" pitchFamily="34" charset="0"/>
              <a:buChar char="•"/>
            </a:pPr>
            <a:r>
              <a:rPr lang="en-IN" altLang="en-US" sz="2400" b="1"/>
              <a:t>MDN LIBRARIES FOR  </a:t>
            </a:r>
            <a:endParaRPr lang="en-IN" altLang="en-US" sz="2400" b="1"/>
          </a:p>
          <a:p>
            <a:pPr marL="742950" lvl="1" indent="-285750">
              <a:buFont typeface="Arial" panose="020B0604020202020204" pitchFamily="34" charset="0"/>
              <a:buChar char="•"/>
            </a:pPr>
            <a:r>
              <a:rPr lang="en-IN" altLang="en-US" sz="2400"/>
              <a:t>. JAVASCRIPT</a:t>
            </a:r>
            <a:endParaRPr lang="en-IN" altLang="en-US" sz="2400"/>
          </a:p>
          <a:p>
            <a:pPr marL="742950" lvl="1" indent="-285750">
              <a:buFont typeface="Arial" panose="020B0604020202020204" pitchFamily="34" charset="0"/>
              <a:buChar char="•"/>
            </a:pPr>
            <a:r>
              <a:rPr lang="en-IN" altLang="en-US" sz="2400"/>
              <a:t>. HTML &amp; CSS</a:t>
            </a:r>
            <a:endParaRPr lang="en-IN" altLang="en-US" sz="2400"/>
          </a:p>
          <a:p>
            <a:pPr marL="285750" indent="-285750">
              <a:buFont typeface="Arial" panose="020B0604020202020204" pitchFamily="34" charset="0"/>
              <a:buChar char="•"/>
            </a:pPr>
            <a:r>
              <a:rPr lang="en-IN" altLang="en-US" sz="2400" b="1"/>
              <a:t>W3 SCHOOLS  NOTES FOR PHP</a:t>
            </a:r>
            <a:endParaRPr lang="en-IN" altLang="en-US" sz="2400" b="1"/>
          </a:p>
          <a:p>
            <a:pPr marL="285750" indent="-285750">
              <a:buFont typeface="Arial" panose="020B0604020202020204" pitchFamily="34" charset="0"/>
              <a:buChar char="•"/>
            </a:pPr>
            <a:r>
              <a:rPr lang="en-IN" altLang="en-US" sz="2400" b="1"/>
              <a:t>W3 SCHOOLS REFERENCES FOR MYSQL </a:t>
            </a:r>
            <a:endParaRPr lang="en-IN" altLang="en-US" sz="2400" b="1"/>
          </a:p>
          <a:p>
            <a:pPr marL="285750" indent="-285750">
              <a:buFont typeface="Arial" panose="020B0604020202020204" pitchFamily="34" charset="0"/>
              <a:buChar char="•"/>
            </a:pPr>
            <a:r>
              <a:rPr lang="en-IN" altLang="en-US" sz="2400" b="1"/>
              <a:t>YOUTUBE AND INSTRUCTORS </a:t>
            </a:r>
            <a:endParaRPr lang="en-IN" altLang="en-US" sz="2400" b="1"/>
          </a:p>
          <a:p>
            <a:pPr marL="742950" lvl="1" indent="-285750">
              <a:buFont typeface="Arial" panose="020B0604020202020204" pitchFamily="34" charset="0"/>
              <a:buChar char="•"/>
            </a:pPr>
            <a:r>
              <a:rPr lang="en-IN" altLang="en-US" sz="2400"/>
              <a:t>CODE WITH HARRY</a:t>
            </a:r>
            <a:endParaRPr lang="en-IN" altLang="en-US" sz="2400"/>
          </a:p>
          <a:p>
            <a:pPr marL="742950" lvl="1" indent="-285750">
              <a:buFont typeface="Arial" panose="020B0604020202020204" pitchFamily="34" charset="0"/>
              <a:buChar char="•"/>
            </a:pPr>
            <a:r>
              <a:rPr lang="en-IN" altLang="en-US" sz="2400"/>
              <a:t>THAPA TECHNICAL </a:t>
            </a:r>
            <a:endParaRPr lang="en-IN" altLang="en-US" sz="2400"/>
          </a:p>
          <a:p>
            <a:pPr marL="742950" lvl="1" indent="-285750">
              <a:buFont typeface="Arial" panose="020B0604020202020204" pitchFamily="34" charset="0"/>
              <a:buChar char="•"/>
            </a:pPr>
            <a:r>
              <a:rPr lang="en-IN" altLang="en-US" sz="2400"/>
              <a:t>YAHOO BABA </a:t>
            </a:r>
            <a:endParaRPr lang="en-IN" altLang="en-US" sz="2400"/>
          </a:p>
          <a:p>
            <a:pPr marL="285750" lvl="0" indent="-285750">
              <a:buFont typeface="Arial" panose="020B0604020202020204" pitchFamily="34" charset="0"/>
              <a:buChar char="•"/>
            </a:pPr>
            <a:r>
              <a:rPr lang="en-IN" altLang="en-US" sz="2400" b="1"/>
              <a:t>GEEKS FOR GEEKS FOR PHP LOGIC</a:t>
            </a:r>
            <a:endParaRPr lang="en-IN" altLang="en-US" sz="2400" b="1"/>
          </a:p>
          <a:p>
            <a:r>
              <a:rPr lang="en-IN" altLang="en-US" sz="2400" b="1"/>
              <a:t> </a:t>
            </a:r>
            <a:endParaRPr lang="en-IN" altLang="en-US" sz="24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2" name="Picture Placeholder 11" descr="thank_you_card_maker_app01"/>
          <p:cNvPicPr>
            <a:picLocks noChangeAspect="1"/>
          </p:cNvPicPr>
          <p:nvPr>
            <p:ph type="pic" idx="12"/>
          </p:nvPr>
        </p:nvPicPr>
        <p:blipFill>
          <a:blip r:embed="rId1"/>
          <a:stretch>
            <a:fillRect/>
          </a:stretch>
        </p:blipFill>
        <p:spPr>
          <a:xfrm>
            <a:off x="-635" y="-152400"/>
            <a:ext cx="12192635" cy="7220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6186805" y="0"/>
            <a:ext cx="6096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6312483" y="-175"/>
            <a:ext cx="5697215" cy="922020"/>
          </a:xfrm>
          <a:prstGeom prst="rect">
            <a:avLst/>
          </a:prstGeom>
          <a:noFill/>
        </p:spPr>
        <p:txBody>
          <a:bodyPr wrap="square" rtlCol="0" anchor="ctr">
            <a:spAutoFit/>
          </a:bodyPr>
          <a:lstStyle/>
          <a:p>
            <a:pPr algn="ctr"/>
            <a:r>
              <a:rPr lang="en-IN" altLang="ko-KR" sz="5400" u="sng" dirty="0">
                <a:solidFill>
                  <a:schemeClr val="tx1"/>
                </a:solidFill>
                <a:effectLst>
                  <a:outerShdw blurRad="38100" dist="19050" dir="2700000" algn="tl" rotWithShape="0">
                    <a:schemeClr val="dk1">
                      <a:alpha val="40000"/>
                    </a:schemeClr>
                  </a:outerShdw>
                </a:effectLst>
                <a:latin typeface="Algerian" panose="04020705040A02060702" charset="0"/>
                <a:cs typeface="Algerian" panose="04020705040A02060702" charset="0"/>
              </a:rPr>
              <a:t>CONTENTS</a:t>
            </a:r>
            <a:endParaRPr lang="en-IN" altLang="ko-KR" sz="5400" u="sng" dirty="0">
              <a:solidFill>
                <a:schemeClr val="tx1"/>
              </a:solidFill>
              <a:effectLst>
                <a:outerShdw blurRad="38100" dist="19050" dir="2700000" algn="tl" rotWithShape="0">
                  <a:schemeClr val="dk1">
                    <a:alpha val="40000"/>
                  </a:schemeClr>
                </a:outerShdw>
              </a:effectLst>
              <a:latin typeface="Algerian" panose="04020705040A02060702" charset="0"/>
              <a:cs typeface="Algerian" panose="04020705040A02060702" charset="0"/>
            </a:endParaRPr>
          </a:p>
        </p:txBody>
      </p:sp>
      <p:grpSp>
        <p:nvGrpSpPr>
          <p:cNvPr id="5" name="Group 4"/>
          <p:cNvGrpSpPr/>
          <p:nvPr/>
        </p:nvGrpSpPr>
        <p:grpSpPr>
          <a:xfrm>
            <a:off x="6720840" y="995680"/>
            <a:ext cx="5151755" cy="645160"/>
            <a:chOff x="5784725" y="1526420"/>
            <a:chExt cx="5466056" cy="1351604"/>
          </a:xfrm>
        </p:grpSpPr>
        <p:sp>
          <p:nvSpPr>
            <p:cNvPr id="9" name="TextBox 8"/>
            <p:cNvSpPr txBox="1"/>
            <p:nvPr/>
          </p:nvSpPr>
          <p:spPr>
            <a:xfrm>
              <a:off x="6743089" y="1695317"/>
              <a:ext cx="4507692" cy="1061595"/>
            </a:xfrm>
            <a:prstGeom prst="rect">
              <a:avLst/>
            </a:prstGeom>
            <a:noFill/>
          </p:spPr>
          <p:txBody>
            <a:bodyPr wrap="square" lIns="108000" rIns="108000" rtlCol="0">
              <a:spAutoFit/>
            </a:bodyPr>
            <a:lstStyle/>
            <a:p>
              <a:r>
                <a:rPr lang="en-IN" altLang="en-US" sz="2700" b="1" dirty="0">
                  <a:solidFill>
                    <a:schemeClr val="bg1"/>
                  </a:solidFill>
                  <a:cs typeface="Arial" panose="020B0604020202020204" pitchFamily="34" charset="0"/>
                </a:rPr>
                <a:t>INTRODUCTION</a:t>
              </a:r>
              <a:endParaRPr lang="en-IN" altLang="en-US" sz="2700" b="1" dirty="0">
                <a:solidFill>
                  <a:schemeClr val="bg1"/>
                </a:solidFill>
                <a:cs typeface="Arial" panose="020B0604020202020204" pitchFamily="34" charset="0"/>
              </a:endParaRPr>
            </a:p>
          </p:txBody>
        </p:sp>
        <p:sp>
          <p:nvSpPr>
            <p:cNvPr id="7" name="TextBox 6"/>
            <p:cNvSpPr txBox="1"/>
            <p:nvPr/>
          </p:nvSpPr>
          <p:spPr>
            <a:xfrm>
              <a:off x="5784725" y="1526420"/>
              <a:ext cx="958096" cy="1351604"/>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1</a:t>
              </a:r>
              <a:endParaRPr lang="ko-KR" altLang="en-US" sz="3600" b="1" dirty="0">
                <a:solidFill>
                  <a:schemeClr val="bg1"/>
                </a:solidFill>
                <a:cs typeface="Arial" panose="020B0604020202020204" pitchFamily="34" charset="0"/>
              </a:endParaRPr>
            </a:p>
          </p:txBody>
        </p:sp>
      </p:grpSp>
      <p:grpSp>
        <p:nvGrpSpPr>
          <p:cNvPr id="28" name="Group 27"/>
          <p:cNvGrpSpPr/>
          <p:nvPr/>
        </p:nvGrpSpPr>
        <p:grpSpPr>
          <a:xfrm>
            <a:off x="6710680" y="1664335"/>
            <a:ext cx="5151755" cy="645160"/>
            <a:chOff x="5784725" y="1526420"/>
            <a:chExt cx="5466056" cy="1351604"/>
          </a:xfrm>
        </p:grpSpPr>
        <p:sp>
          <p:nvSpPr>
            <p:cNvPr id="29" name="TextBox 8"/>
            <p:cNvSpPr txBox="1"/>
            <p:nvPr/>
          </p:nvSpPr>
          <p:spPr>
            <a:xfrm>
              <a:off x="6743089" y="1658068"/>
              <a:ext cx="4507692" cy="1061594"/>
            </a:xfrm>
            <a:prstGeom prst="rect">
              <a:avLst/>
            </a:prstGeom>
            <a:noFill/>
          </p:spPr>
          <p:txBody>
            <a:bodyPr wrap="square" lIns="108000" rIns="108000" rtlCol="0">
              <a:spAutoFit/>
            </a:bodyPr>
            <a:p>
              <a:r>
                <a:rPr lang="en-IN" altLang="en-US" sz="2700" b="1" dirty="0">
                  <a:solidFill>
                    <a:schemeClr val="bg1"/>
                  </a:solidFill>
                  <a:cs typeface="Arial" panose="020B0604020202020204" pitchFamily="34" charset="0"/>
                </a:rPr>
                <a:t>PROJECT ANALYSIS</a:t>
              </a:r>
              <a:endParaRPr lang="en-IN" altLang="en-US" sz="2700" b="1" dirty="0">
                <a:solidFill>
                  <a:schemeClr val="bg1"/>
                </a:solidFill>
                <a:cs typeface="Arial" panose="020B0604020202020204" pitchFamily="34" charset="0"/>
              </a:endParaRPr>
            </a:p>
          </p:txBody>
        </p:sp>
        <p:sp>
          <p:nvSpPr>
            <p:cNvPr id="30" name="TextBox 6"/>
            <p:cNvSpPr txBox="1"/>
            <p:nvPr/>
          </p:nvSpPr>
          <p:spPr>
            <a:xfrm>
              <a:off x="5784725" y="1526420"/>
              <a:ext cx="958096" cy="1351604"/>
            </a:xfrm>
            <a:prstGeom prst="rect">
              <a:avLst/>
            </a:prstGeom>
            <a:noFill/>
          </p:spPr>
          <p:txBody>
            <a:bodyPr wrap="square" lIns="108000" rIns="108000" rtlCol="0">
              <a:spAutoFit/>
            </a:bodyPr>
            <a:p>
              <a:pPr algn="ctr"/>
              <a:r>
                <a:rPr lang="en-IN" altLang="ko-KR" sz="3600" b="1" dirty="0">
                  <a:solidFill>
                    <a:schemeClr val="bg1"/>
                  </a:solidFill>
                  <a:cs typeface="Arial" panose="020B0604020202020204" pitchFamily="34" charset="0"/>
                </a:rPr>
                <a:t>2</a:t>
              </a:r>
              <a:endParaRPr lang="en-IN" altLang="ko-KR" sz="3600" b="1" dirty="0">
                <a:solidFill>
                  <a:schemeClr val="bg1"/>
                </a:solidFill>
                <a:cs typeface="Arial" panose="020B0604020202020204" pitchFamily="34" charset="0"/>
              </a:endParaRPr>
            </a:p>
          </p:txBody>
        </p:sp>
      </p:grpSp>
      <p:grpSp>
        <p:nvGrpSpPr>
          <p:cNvPr id="31" name="Group 30"/>
          <p:cNvGrpSpPr/>
          <p:nvPr/>
        </p:nvGrpSpPr>
        <p:grpSpPr>
          <a:xfrm>
            <a:off x="6710680" y="3848100"/>
            <a:ext cx="5151755" cy="645160"/>
            <a:chOff x="5784725" y="1526420"/>
            <a:chExt cx="5466056" cy="1351604"/>
          </a:xfrm>
        </p:grpSpPr>
        <p:sp>
          <p:nvSpPr>
            <p:cNvPr id="32" name="TextBox 8"/>
            <p:cNvSpPr txBox="1"/>
            <p:nvPr/>
          </p:nvSpPr>
          <p:spPr>
            <a:xfrm>
              <a:off x="6743089" y="1583570"/>
              <a:ext cx="4507692" cy="1061594"/>
            </a:xfrm>
            <a:prstGeom prst="rect">
              <a:avLst/>
            </a:prstGeom>
            <a:noFill/>
          </p:spPr>
          <p:txBody>
            <a:bodyPr wrap="square" lIns="108000" rIns="108000" rtlCol="0">
              <a:spAutoFit/>
            </a:bodyPr>
            <a:lstStyle/>
            <a:p>
              <a:r>
                <a:rPr lang="en-IN" altLang="en-US" sz="2700" b="1" dirty="0">
                  <a:solidFill>
                    <a:schemeClr val="bg1"/>
                  </a:solidFill>
                  <a:cs typeface="Arial" panose="020B0604020202020204" pitchFamily="34" charset="0"/>
                </a:rPr>
                <a:t>FUTURE POTENTIAL</a:t>
              </a:r>
              <a:endParaRPr lang="en-IN" altLang="en-US" sz="2700" b="1" dirty="0">
                <a:solidFill>
                  <a:schemeClr val="bg1"/>
                </a:solidFill>
                <a:cs typeface="Arial" panose="020B0604020202020204" pitchFamily="34" charset="0"/>
              </a:endParaRPr>
            </a:p>
          </p:txBody>
        </p:sp>
        <p:sp>
          <p:nvSpPr>
            <p:cNvPr id="33" name="TextBox 6"/>
            <p:cNvSpPr txBox="1"/>
            <p:nvPr/>
          </p:nvSpPr>
          <p:spPr>
            <a:xfrm>
              <a:off x="5784725" y="1526420"/>
              <a:ext cx="958096" cy="1351604"/>
            </a:xfrm>
            <a:prstGeom prst="rect">
              <a:avLst/>
            </a:prstGeom>
            <a:noFill/>
          </p:spPr>
          <p:txBody>
            <a:bodyPr wrap="square" lIns="108000" rIns="108000" rtlCol="0">
              <a:spAutoFit/>
            </a:bodyPr>
            <a:lstStyle/>
            <a:p>
              <a:pPr algn="ctr"/>
              <a:r>
                <a:rPr lang="en-IN" altLang="ko-KR" sz="3600" b="1" dirty="0">
                  <a:solidFill>
                    <a:schemeClr val="bg1"/>
                  </a:solidFill>
                  <a:cs typeface="Arial" panose="020B0604020202020204" pitchFamily="34" charset="0"/>
                </a:rPr>
                <a:t>5</a:t>
              </a:r>
              <a:endParaRPr lang="en-IN" altLang="ko-KR" sz="3600" b="1" dirty="0">
                <a:solidFill>
                  <a:schemeClr val="bg1"/>
                </a:solidFill>
                <a:cs typeface="Arial" panose="020B0604020202020204" pitchFamily="34" charset="0"/>
              </a:endParaRPr>
            </a:p>
          </p:txBody>
        </p:sp>
      </p:grpSp>
      <p:grpSp>
        <p:nvGrpSpPr>
          <p:cNvPr id="34" name="Group 33"/>
          <p:cNvGrpSpPr/>
          <p:nvPr/>
        </p:nvGrpSpPr>
        <p:grpSpPr>
          <a:xfrm>
            <a:off x="6741160" y="2367915"/>
            <a:ext cx="5151755" cy="645160"/>
            <a:chOff x="5784725" y="1526420"/>
            <a:chExt cx="5466056" cy="1351604"/>
          </a:xfrm>
        </p:grpSpPr>
        <p:sp>
          <p:nvSpPr>
            <p:cNvPr id="35" name="TextBox 8"/>
            <p:cNvSpPr txBox="1"/>
            <p:nvPr/>
          </p:nvSpPr>
          <p:spPr>
            <a:xfrm>
              <a:off x="6743089" y="1695317"/>
              <a:ext cx="4507692" cy="1061594"/>
            </a:xfrm>
            <a:prstGeom prst="rect">
              <a:avLst/>
            </a:prstGeom>
            <a:noFill/>
          </p:spPr>
          <p:txBody>
            <a:bodyPr wrap="square" lIns="108000" rIns="108000" rtlCol="0">
              <a:spAutoFit/>
            </a:bodyPr>
            <a:lstStyle/>
            <a:p>
              <a:r>
                <a:rPr lang="en-IN" altLang="en-US" sz="2700" b="1" dirty="0">
                  <a:solidFill>
                    <a:schemeClr val="bg1"/>
                  </a:solidFill>
                  <a:cs typeface="Arial" panose="020B0604020202020204" pitchFamily="34" charset="0"/>
                </a:rPr>
                <a:t>SYSTEM DESIGN</a:t>
              </a:r>
              <a:endParaRPr lang="en-IN" altLang="en-US" sz="2700" b="1" dirty="0">
                <a:solidFill>
                  <a:schemeClr val="bg1"/>
                </a:solidFill>
                <a:cs typeface="Arial" panose="020B0604020202020204" pitchFamily="34" charset="0"/>
              </a:endParaRPr>
            </a:p>
          </p:txBody>
        </p:sp>
        <p:sp>
          <p:nvSpPr>
            <p:cNvPr id="36" name="TextBox 6"/>
            <p:cNvSpPr txBox="1"/>
            <p:nvPr/>
          </p:nvSpPr>
          <p:spPr>
            <a:xfrm>
              <a:off x="5784725" y="1526420"/>
              <a:ext cx="958096" cy="1351604"/>
            </a:xfrm>
            <a:prstGeom prst="rect">
              <a:avLst/>
            </a:prstGeom>
            <a:noFill/>
          </p:spPr>
          <p:txBody>
            <a:bodyPr wrap="square" lIns="108000" rIns="108000" rtlCol="0">
              <a:spAutoFit/>
            </a:bodyPr>
            <a:lstStyle/>
            <a:p>
              <a:pPr algn="ctr"/>
              <a:r>
                <a:rPr lang="en-IN" altLang="ko-KR" sz="3600" b="1" dirty="0">
                  <a:solidFill>
                    <a:schemeClr val="bg1"/>
                  </a:solidFill>
                  <a:cs typeface="Arial" panose="020B0604020202020204" pitchFamily="34" charset="0"/>
                </a:rPr>
                <a:t>3</a:t>
              </a:r>
              <a:endParaRPr lang="en-IN" altLang="ko-KR" sz="3600" b="1" dirty="0">
                <a:solidFill>
                  <a:schemeClr val="bg1"/>
                </a:solidFill>
                <a:cs typeface="Arial" panose="020B0604020202020204" pitchFamily="34" charset="0"/>
              </a:endParaRPr>
            </a:p>
          </p:txBody>
        </p:sp>
      </p:grpSp>
      <p:grpSp>
        <p:nvGrpSpPr>
          <p:cNvPr id="37" name="Group 36"/>
          <p:cNvGrpSpPr/>
          <p:nvPr/>
        </p:nvGrpSpPr>
        <p:grpSpPr>
          <a:xfrm>
            <a:off x="6720840" y="3053080"/>
            <a:ext cx="5151755" cy="645160"/>
            <a:chOff x="5784725" y="1526420"/>
            <a:chExt cx="5466056" cy="1351604"/>
          </a:xfrm>
        </p:grpSpPr>
        <p:sp>
          <p:nvSpPr>
            <p:cNvPr id="38" name="TextBox 8"/>
            <p:cNvSpPr txBox="1"/>
            <p:nvPr/>
          </p:nvSpPr>
          <p:spPr>
            <a:xfrm>
              <a:off x="6743089" y="1695317"/>
              <a:ext cx="4507692" cy="1061594"/>
            </a:xfrm>
            <a:prstGeom prst="rect">
              <a:avLst/>
            </a:prstGeom>
            <a:noFill/>
          </p:spPr>
          <p:txBody>
            <a:bodyPr wrap="square" lIns="108000" rIns="108000" rtlCol="0">
              <a:spAutoFit/>
            </a:bodyPr>
            <a:lstStyle/>
            <a:p>
              <a:r>
                <a:rPr lang="en-IN" altLang="en-US" sz="2700" b="1" dirty="0">
                  <a:solidFill>
                    <a:schemeClr val="bg1"/>
                  </a:solidFill>
                  <a:cs typeface="Arial" panose="020B0604020202020204" pitchFamily="34" charset="0"/>
                </a:rPr>
                <a:t>APPLICATIONS</a:t>
              </a:r>
              <a:endParaRPr lang="en-IN" altLang="en-US" sz="2700" b="1" dirty="0">
                <a:solidFill>
                  <a:schemeClr val="bg1"/>
                </a:solidFill>
                <a:cs typeface="Arial" panose="020B0604020202020204" pitchFamily="34" charset="0"/>
              </a:endParaRPr>
            </a:p>
          </p:txBody>
        </p:sp>
        <p:sp>
          <p:nvSpPr>
            <p:cNvPr id="39" name="TextBox 6"/>
            <p:cNvSpPr txBox="1"/>
            <p:nvPr/>
          </p:nvSpPr>
          <p:spPr>
            <a:xfrm>
              <a:off x="5784725" y="1526420"/>
              <a:ext cx="958096" cy="1351604"/>
            </a:xfrm>
            <a:prstGeom prst="rect">
              <a:avLst/>
            </a:prstGeom>
            <a:noFill/>
          </p:spPr>
          <p:txBody>
            <a:bodyPr wrap="square" lIns="108000" rIns="108000" rtlCol="0">
              <a:spAutoFit/>
            </a:bodyPr>
            <a:lstStyle/>
            <a:p>
              <a:pPr algn="ctr"/>
              <a:r>
                <a:rPr lang="en-IN" altLang="ko-KR" sz="3600" b="1" dirty="0">
                  <a:solidFill>
                    <a:schemeClr val="bg1"/>
                  </a:solidFill>
                  <a:cs typeface="Arial" panose="020B0604020202020204" pitchFamily="34" charset="0"/>
                </a:rPr>
                <a:t>4</a:t>
              </a:r>
              <a:endParaRPr lang="en-IN" altLang="ko-KR" sz="3600" b="1" dirty="0">
                <a:solidFill>
                  <a:schemeClr val="bg1"/>
                </a:solidFill>
                <a:cs typeface="Arial" panose="020B0604020202020204" pitchFamily="34" charset="0"/>
              </a:endParaRPr>
            </a:p>
          </p:txBody>
        </p:sp>
      </p:grpSp>
      <p:grpSp>
        <p:nvGrpSpPr>
          <p:cNvPr id="44" name="Group 43"/>
          <p:cNvGrpSpPr/>
          <p:nvPr/>
        </p:nvGrpSpPr>
        <p:grpSpPr>
          <a:xfrm>
            <a:off x="6710680" y="4629150"/>
            <a:ext cx="5121275" cy="645160"/>
            <a:chOff x="5784725" y="1526420"/>
            <a:chExt cx="5433716" cy="1351604"/>
          </a:xfrm>
        </p:grpSpPr>
        <p:sp>
          <p:nvSpPr>
            <p:cNvPr id="45" name="TextBox 8"/>
            <p:cNvSpPr txBox="1"/>
            <p:nvPr/>
          </p:nvSpPr>
          <p:spPr>
            <a:xfrm>
              <a:off x="6710749" y="1606182"/>
              <a:ext cx="4507692" cy="1061594"/>
            </a:xfrm>
            <a:prstGeom prst="rect">
              <a:avLst/>
            </a:prstGeom>
            <a:noFill/>
          </p:spPr>
          <p:txBody>
            <a:bodyPr wrap="square" lIns="108000" rIns="108000" rtlCol="0">
              <a:spAutoFit/>
            </a:bodyPr>
            <a:p>
              <a:r>
                <a:rPr lang="en-IN" altLang="en-US" sz="2700" b="1" dirty="0">
                  <a:solidFill>
                    <a:schemeClr val="bg1"/>
                  </a:solidFill>
                  <a:cs typeface="Arial" panose="020B0604020202020204" pitchFamily="34" charset="0"/>
                </a:rPr>
                <a:t>TECHNOLOGIES USED</a:t>
              </a:r>
              <a:endParaRPr lang="en-IN" altLang="en-US" sz="2700" b="1" dirty="0">
                <a:solidFill>
                  <a:schemeClr val="bg1"/>
                </a:solidFill>
                <a:cs typeface="Arial" panose="020B0604020202020204" pitchFamily="34" charset="0"/>
              </a:endParaRPr>
            </a:p>
          </p:txBody>
        </p:sp>
        <p:sp>
          <p:nvSpPr>
            <p:cNvPr id="46" name="TextBox 6"/>
            <p:cNvSpPr txBox="1"/>
            <p:nvPr/>
          </p:nvSpPr>
          <p:spPr>
            <a:xfrm>
              <a:off x="5784725" y="1526420"/>
              <a:ext cx="958096" cy="1351604"/>
            </a:xfrm>
            <a:prstGeom prst="rect">
              <a:avLst/>
            </a:prstGeom>
            <a:noFill/>
          </p:spPr>
          <p:txBody>
            <a:bodyPr wrap="square" lIns="108000" rIns="108000" rtlCol="0">
              <a:spAutoFit/>
            </a:bodyPr>
            <a:p>
              <a:pPr algn="ctr"/>
              <a:r>
                <a:rPr lang="en-IN" altLang="ko-KR" sz="3600" b="1" dirty="0">
                  <a:solidFill>
                    <a:schemeClr val="bg1"/>
                  </a:solidFill>
                  <a:cs typeface="Arial" panose="020B0604020202020204" pitchFamily="34" charset="0"/>
                </a:rPr>
                <a:t>6</a:t>
              </a:r>
              <a:endParaRPr lang="en-IN" altLang="ko-KR" sz="3600" b="1" dirty="0">
                <a:solidFill>
                  <a:schemeClr val="bg1"/>
                </a:solidFill>
                <a:cs typeface="Arial" panose="020B0604020202020204" pitchFamily="34" charset="0"/>
              </a:endParaRPr>
            </a:p>
          </p:txBody>
        </p:sp>
      </p:grpSp>
      <p:grpSp>
        <p:nvGrpSpPr>
          <p:cNvPr id="6" name="Group 5"/>
          <p:cNvGrpSpPr/>
          <p:nvPr/>
        </p:nvGrpSpPr>
        <p:grpSpPr>
          <a:xfrm>
            <a:off x="6741160" y="5410200"/>
            <a:ext cx="5151755" cy="645160"/>
            <a:chOff x="5784725" y="1526420"/>
            <a:chExt cx="5466056" cy="1351604"/>
          </a:xfrm>
        </p:grpSpPr>
        <p:sp>
          <p:nvSpPr>
            <p:cNvPr id="8" name="TextBox 8"/>
            <p:cNvSpPr txBox="1"/>
            <p:nvPr/>
          </p:nvSpPr>
          <p:spPr>
            <a:xfrm>
              <a:off x="6743089" y="1583570"/>
              <a:ext cx="4507692" cy="1061594"/>
            </a:xfrm>
            <a:prstGeom prst="rect">
              <a:avLst/>
            </a:prstGeom>
            <a:noFill/>
          </p:spPr>
          <p:txBody>
            <a:bodyPr wrap="square" lIns="108000" rIns="108000" rtlCol="0">
              <a:spAutoFit/>
            </a:bodyPr>
            <a:p>
              <a:r>
                <a:rPr lang="en-IN" altLang="en-US" sz="2700" b="1" dirty="0">
                  <a:solidFill>
                    <a:schemeClr val="bg1"/>
                  </a:solidFill>
                  <a:cs typeface="Arial" panose="020B0604020202020204" pitchFamily="34" charset="0"/>
                </a:rPr>
                <a:t>BIBLIOGRAPHY</a:t>
              </a:r>
              <a:endParaRPr lang="en-IN" altLang="en-US" sz="2700" b="1" dirty="0">
                <a:solidFill>
                  <a:schemeClr val="bg1"/>
                </a:solidFill>
                <a:cs typeface="Arial" panose="020B0604020202020204" pitchFamily="34" charset="0"/>
              </a:endParaRPr>
            </a:p>
          </p:txBody>
        </p:sp>
        <p:sp>
          <p:nvSpPr>
            <p:cNvPr id="10" name="TextBox 6"/>
            <p:cNvSpPr txBox="1"/>
            <p:nvPr/>
          </p:nvSpPr>
          <p:spPr>
            <a:xfrm>
              <a:off x="5784725" y="1526420"/>
              <a:ext cx="958096" cy="1351604"/>
            </a:xfrm>
            <a:prstGeom prst="rect">
              <a:avLst/>
            </a:prstGeom>
            <a:noFill/>
          </p:spPr>
          <p:txBody>
            <a:bodyPr wrap="square" lIns="108000" rIns="108000" rtlCol="0">
              <a:spAutoFit/>
            </a:bodyPr>
            <a:p>
              <a:pPr algn="ctr"/>
              <a:r>
                <a:rPr lang="en-IN" altLang="ko-KR" sz="3600" b="1" dirty="0">
                  <a:solidFill>
                    <a:schemeClr val="bg1"/>
                  </a:solidFill>
                  <a:cs typeface="Arial" panose="020B0604020202020204" pitchFamily="34" charset="0"/>
                </a:rPr>
                <a:t>7</a:t>
              </a:r>
              <a:endParaRPr lang="en-IN" altLang="ko-KR" sz="3600" b="1" dirty="0">
                <a:solidFill>
                  <a:schemeClr val="bg1"/>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5000"/>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p:nvGrpSpPr>
        <p:grpSpPr>
          <a:xfrm>
            <a:off x="-146" y="59"/>
            <a:ext cx="6983727" cy="1711842"/>
            <a:chOff x="3980669" y="2573079"/>
            <a:chExt cx="6983727" cy="1711842"/>
          </a:xfrm>
        </p:grpSpPr>
        <p:sp>
          <p:nvSpPr>
            <p:cNvPr id="2" name="Rectangle 1"/>
            <p:cNvSpPr/>
            <p:nvPr/>
          </p:nvSpPr>
          <p:spPr>
            <a:xfrm>
              <a:off x="3980669"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p:cNvSpPr txBox="1"/>
          <p:nvPr/>
        </p:nvSpPr>
        <p:spPr>
          <a:xfrm>
            <a:off x="1477202" y="-73"/>
            <a:ext cx="6344093" cy="829945"/>
          </a:xfrm>
          <a:prstGeom prst="rect">
            <a:avLst/>
          </a:prstGeom>
          <a:noFill/>
        </p:spPr>
        <p:txBody>
          <a:bodyPr wrap="square" rtlCol="0" anchor="ctr">
            <a:spAutoFit/>
          </a:bodyPr>
          <a:lstStyle/>
          <a:p>
            <a:r>
              <a:rPr lang="en-IN" altLang="ko-KR" sz="4800" dirty="0">
                <a:solidFill>
                  <a:schemeClr val="bg1"/>
                </a:solidFill>
                <a:cs typeface="Arial" panose="020B0604020202020204" pitchFamily="34" charset="0"/>
              </a:rPr>
              <a:t>ONLINE VOTING</a:t>
            </a:r>
            <a:endParaRPr lang="en-IN" altLang="ko-KR" sz="4800" dirty="0">
              <a:solidFill>
                <a:schemeClr val="bg1"/>
              </a:solidFill>
              <a:cs typeface="Arial" panose="020B0604020202020204" pitchFamily="34" charset="0"/>
            </a:endParaRPr>
          </a:p>
        </p:txBody>
      </p:sp>
      <p:sp>
        <p:nvSpPr>
          <p:cNvPr id="5" name="TextBox 4"/>
          <p:cNvSpPr txBox="1"/>
          <p:nvPr/>
        </p:nvSpPr>
        <p:spPr>
          <a:xfrm>
            <a:off x="1477131" y="971747"/>
            <a:ext cx="6344016" cy="378460"/>
          </a:xfrm>
          <a:prstGeom prst="rect">
            <a:avLst/>
          </a:prstGeom>
          <a:noFill/>
        </p:spPr>
        <p:txBody>
          <a:bodyPr wrap="square" rtlCol="0" anchor="ctr">
            <a:spAutoFit/>
          </a:bodyPr>
          <a:lstStyle/>
          <a:p>
            <a:r>
              <a:rPr lang="en-IN" altLang="ko-KR" sz="1865" dirty="0">
                <a:solidFill>
                  <a:schemeClr val="bg1"/>
                </a:solidFill>
                <a:cs typeface="Arial" panose="020B0604020202020204" pitchFamily="34" charset="0"/>
              </a:rPr>
              <a:t>THE FUTURE OF VOTING &amp; WHY</a:t>
            </a:r>
            <a:endParaRPr lang="en-IN" altLang="ko-KR" sz="1865" dirty="0">
              <a:solidFill>
                <a:schemeClr val="bg1"/>
              </a:solidFill>
              <a:cs typeface="Arial" panose="020B0604020202020204" pitchFamily="34" charset="0"/>
            </a:endParaRPr>
          </a:p>
        </p:txBody>
      </p:sp>
      <p:sp>
        <p:nvSpPr>
          <p:cNvPr id="12" name="Text Box 11"/>
          <p:cNvSpPr txBox="1"/>
          <p:nvPr/>
        </p:nvSpPr>
        <p:spPr>
          <a:xfrm>
            <a:off x="942975" y="2247265"/>
            <a:ext cx="10360025" cy="4030980"/>
          </a:xfrm>
          <a:prstGeom prst="rect">
            <a:avLst/>
          </a:prstGeom>
          <a:noFill/>
        </p:spPr>
        <p:txBody>
          <a:bodyPr wrap="square" rtlCol="0">
            <a:spAutoFit/>
          </a:bodyPr>
          <a:p>
            <a:pPr marL="457200" indent="-457200">
              <a:buFont typeface="Arial" panose="020B0604020202020204" pitchFamily="34" charset="0"/>
              <a:buChar char="•"/>
            </a:pPr>
            <a:r>
              <a:rPr lang="en-US" sz="3200"/>
              <a:t>In this</a:t>
            </a:r>
            <a:r>
              <a:rPr lang="en-IN" altLang="en-US" sz="3200"/>
              <a:t> “ONLINE VOTING” </a:t>
            </a:r>
            <a:r>
              <a:rPr lang="en-US" sz="3200"/>
              <a:t> system people who have citizenship of India and whose age is above 18 years of age and have a VOTER ID can give his\her vote online without going to any physical polling station.</a:t>
            </a:r>
            <a:endParaRPr lang="en-US" sz="3200"/>
          </a:p>
          <a:p>
            <a:pPr indent="0">
              <a:buFont typeface="Arial" panose="020B0604020202020204" pitchFamily="34" charset="0"/>
              <a:buNone/>
            </a:pPr>
            <a:r>
              <a:rPr lang="en-US" sz="3200"/>
              <a:t> </a:t>
            </a:r>
            <a:endParaRPr lang="en-US" sz="3200"/>
          </a:p>
          <a:p>
            <a:pPr marL="457200" indent="-457200">
              <a:buFont typeface="Arial" panose="020B0604020202020204" pitchFamily="34" charset="0"/>
              <a:buChar char="•"/>
            </a:pPr>
            <a:r>
              <a:rPr lang="en-US" sz="3200"/>
              <a:t>There is a database which is maintained in which all the names of voters with complete information are stored.</a:t>
            </a:r>
            <a:endParaRPr lang="en-US" sz="32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5000"/>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p:nvGrpSpPr>
        <p:grpSpPr>
          <a:xfrm>
            <a:off x="-146" y="59"/>
            <a:ext cx="6983727" cy="1711842"/>
            <a:chOff x="3980669" y="2573079"/>
            <a:chExt cx="6983727" cy="1711842"/>
          </a:xfrm>
        </p:grpSpPr>
        <p:sp>
          <p:nvSpPr>
            <p:cNvPr id="2" name="Rectangle 1"/>
            <p:cNvSpPr/>
            <p:nvPr/>
          </p:nvSpPr>
          <p:spPr>
            <a:xfrm>
              <a:off x="3980669"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p:cNvSpPr txBox="1"/>
          <p:nvPr/>
        </p:nvSpPr>
        <p:spPr>
          <a:xfrm>
            <a:off x="1477202" y="-73"/>
            <a:ext cx="6344093" cy="829945"/>
          </a:xfrm>
          <a:prstGeom prst="rect">
            <a:avLst/>
          </a:prstGeom>
          <a:noFill/>
        </p:spPr>
        <p:txBody>
          <a:bodyPr wrap="square" rtlCol="0" anchor="ctr">
            <a:spAutoFit/>
          </a:bodyPr>
          <a:lstStyle/>
          <a:p>
            <a:r>
              <a:rPr lang="en-IN" altLang="ko-KR" sz="4800" dirty="0">
                <a:solidFill>
                  <a:schemeClr val="bg1"/>
                </a:solidFill>
                <a:cs typeface="Arial" panose="020B0604020202020204" pitchFamily="34" charset="0"/>
              </a:rPr>
              <a:t>ONLINE VOTING</a:t>
            </a:r>
            <a:endParaRPr lang="en-IN" altLang="ko-KR" sz="4800" dirty="0">
              <a:solidFill>
                <a:schemeClr val="bg1"/>
              </a:solidFill>
              <a:cs typeface="Arial" panose="020B0604020202020204" pitchFamily="34" charset="0"/>
            </a:endParaRPr>
          </a:p>
        </p:txBody>
      </p:sp>
      <p:sp>
        <p:nvSpPr>
          <p:cNvPr id="5" name="TextBox 4"/>
          <p:cNvSpPr txBox="1"/>
          <p:nvPr/>
        </p:nvSpPr>
        <p:spPr>
          <a:xfrm>
            <a:off x="1477131" y="971747"/>
            <a:ext cx="6344016" cy="378460"/>
          </a:xfrm>
          <a:prstGeom prst="rect">
            <a:avLst/>
          </a:prstGeom>
          <a:noFill/>
        </p:spPr>
        <p:txBody>
          <a:bodyPr wrap="square" rtlCol="0" anchor="ctr">
            <a:spAutoFit/>
          </a:bodyPr>
          <a:lstStyle/>
          <a:p>
            <a:r>
              <a:rPr lang="en-IN" altLang="ko-KR" sz="1865" dirty="0">
                <a:solidFill>
                  <a:schemeClr val="bg1"/>
                </a:solidFill>
                <a:cs typeface="Arial" panose="020B0604020202020204" pitchFamily="34" charset="0"/>
              </a:rPr>
              <a:t>PROCESS: </a:t>
            </a:r>
            <a:endParaRPr lang="en-IN" altLang="ko-KR" sz="1865" dirty="0">
              <a:solidFill>
                <a:schemeClr val="bg1"/>
              </a:solidFill>
              <a:cs typeface="Arial" panose="020B0604020202020204" pitchFamily="34" charset="0"/>
            </a:endParaRPr>
          </a:p>
        </p:txBody>
      </p:sp>
      <p:sp>
        <p:nvSpPr>
          <p:cNvPr id="19" name="Text Box 18"/>
          <p:cNvSpPr txBox="1"/>
          <p:nvPr/>
        </p:nvSpPr>
        <p:spPr>
          <a:xfrm>
            <a:off x="354965" y="2100580"/>
            <a:ext cx="11368405" cy="5292725"/>
          </a:xfrm>
          <a:prstGeom prst="rect">
            <a:avLst/>
          </a:prstGeom>
          <a:noFill/>
        </p:spPr>
        <p:txBody>
          <a:bodyPr wrap="square" rtlCol="0">
            <a:spAutoFit/>
          </a:bodyPr>
          <a:p>
            <a:pPr marL="342900" indent="-342900" algn="l">
              <a:buAutoNum type="arabicPeriod"/>
            </a:pPr>
            <a:r>
              <a:rPr lang="en-US" sz="2600"/>
              <a:t>In “ONLINE VOTING SYSTEM” a voter can use his\her voting right online without any difficulty.</a:t>
            </a:r>
            <a:endParaRPr lang="en-US" sz="2600"/>
          </a:p>
          <a:p>
            <a:pPr marL="342900" indent="-342900" algn="l">
              <a:buAutoNum type="arabicPeriod"/>
            </a:pPr>
            <a:r>
              <a:rPr lang="en-US" sz="2600"/>
              <a:t>He\She has to be registered first for him/her to vote. </a:t>
            </a:r>
            <a:endParaRPr lang="en-US" sz="2600"/>
          </a:p>
          <a:p>
            <a:pPr marL="342900" indent="-342900" algn="l">
              <a:buAutoNum type="arabicPeriod"/>
            </a:pPr>
            <a:r>
              <a:rPr lang="en-US" sz="2600"/>
              <a:t>Registration is mainly done by the voter itself using his/her unique VOTER ID.</a:t>
            </a:r>
            <a:endParaRPr lang="en-US" sz="2600"/>
          </a:p>
          <a:p>
            <a:pPr marL="342900" indent="-342900" algn="l">
              <a:buAutoNum type="arabicPeriod"/>
            </a:pPr>
            <a:r>
              <a:rPr lang="en-US" sz="2600"/>
              <a:t>After registration, the voter will login using his/her VOTER ID and password. </a:t>
            </a:r>
            <a:endParaRPr lang="en-US" sz="2600"/>
          </a:p>
          <a:p>
            <a:pPr marL="342900" indent="-342900" algn="l">
              <a:buAutoNum type="arabicPeriod"/>
            </a:pPr>
            <a:r>
              <a:rPr lang="en-US" sz="2600"/>
              <a:t>The voter can log into the system and enjoy services provided by the system such as voting. </a:t>
            </a:r>
            <a:endParaRPr lang="en-US" sz="2600"/>
          </a:p>
          <a:p>
            <a:pPr marL="342900" indent="-342900" algn="l">
              <a:buAutoNum type="arabicPeriod"/>
            </a:pPr>
            <a:r>
              <a:rPr lang="en-US" sz="2600"/>
              <a:t>If invalid/wrong details are submitted, then the citizen is not registered to vote.</a:t>
            </a:r>
            <a:endParaRPr lang="en-US" sz="2600"/>
          </a:p>
          <a:p>
            <a:pPr marL="342900" indent="-342900" algn="l">
              <a:buAutoNum type="arabicPeriod"/>
            </a:pPr>
            <a:r>
              <a:rPr lang="en-US" sz="2600"/>
              <a:t>After the voting is done a confirmation pdf will be available to download. </a:t>
            </a:r>
            <a:endParaRPr lang="en-US" sz="2600"/>
          </a:p>
          <a:p>
            <a:pPr marL="342900" indent="-342900" algn="l">
              <a:buAutoNum type="arabicPeriod"/>
            </a:pPr>
            <a:r>
              <a:rPr lang="en-US" sz="2600"/>
              <a:t>The </a:t>
            </a:r>
            <a:r>
              <a:rPr lang="en-IN" altLang="en-US" sz="2600"/>
              <a:t>RECORD </a:t>
            </a:r>
            <a:r>
              <a:rPr lang="en-US" sz="2600"/>
              <a:t>must be stored with voter for later purpose. </a:t>
            </a:r>
            <a:endParaRPr lang="en-US" sz="26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
          <p:cNvSpPr>
            <a:spLocks noChangeArrowheads="1"/>
          </p:cNvSpPr>
          <p:nvPr/>
        </p:nvSpPr>
        <p:spPr bwMode="auto">
          <a:xfrm>
            <a:off x="895350" y="2980276"/>
            <a:ext cx="10448925" cy="1350150"/>
          </a:xfrm>
          <a:prstGeom prst="rightArrow">
            <a:avLst>
              <a:gd name="adj1" fmla="val 45285"/>
              <a:gd name="adj2" fmla="val 765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2" name="Text Placeholder 1"/>
          <p:cNvSpPr>
            <a:spLocks noGrp="1"/>
          </p:cNvSpPr>
          <p:nvPr>
            <p:ph type="body" sz="quarter" idx="10"/>
          </p:nvPr>
        </p:nvSpPr>
        <p:spPr/>
        <p:txBody>
          <a:bodyPr>
            <a:normAutofit fontScale="72500"/>
          </a:bodyPr>
          <a:lstStyle/>
          <a:p>
            <a:r>
              <a:rPr lang="en-IN" altLang="en-US" dirty="0"/>
              <a:t>PROJECT ANALYSIS</a:t>
            </a:r>
            <a:endParaRPr lang="en-IN" altLang="en-US" dirty="0"/>
          </a:p>
        </p:txBody>
      </p:sp>
      <p:sp>
        <p:nvSpPr>
          <p:cNvPr id="28" name="직사각형 113"/>
          <p:cNvSpPr>
            <a:spLocks noChangeArrowheads="1"/>
          </p:cNvSpPr>
          <p:nvPr/>
        </p:nvSpPr>
        <p:spPr bwMode="auto">
          <a:xfrm>
            <a:off x="8576914" y="1727149"/>
            <a:ext cx="899241" cy="400110"/>
          </a:xfrm>
          <a:prstGeom prst="rect">
            <a:avLst/>
          </a:prstGeom>
          <a:noFill/>
          <a:ln w="9525">
            <a:noFill/>
            <a:miter lim="800000"/>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panose="020B0604020202020204" pitchFamily="34" charset="0"/>
              </a:rPr>
              <a:t>2019</a:t>
            </a:r>
            <a:endParaRPr lang="ko-KR" altLang="en-US" sz="2000" dirty="0">
              <a:solidFill>
                <a:schemeClr val="bg1"/>
              </a:solidFill>
            </a:endParaRPr>
          </a:p>
        </p:txBody>
      </p:sp>
      <p:sp>
        <p:nvSpPr>
          <p:cNvPr id="29" name="직사각형 113"/>
          <p:cNvSpPr>
            <a:spLocks noChangeArrowheads="1"/>
          </p:cNvSpPr>
          <p:nvPr/>
        </p:nvSpPr>
        <p:spPr bwMode="auto">
          <a:xfrm>
            <a:off x="6344656" y="1736663"/>
            <a:ext cx="899241" cy="400110"/>
          </a:xfrm>
          <a:prstGeom prst="rect">
            <a:avLst/>
          </a:prstGeom>
          <a:noFill/>
          <a:ln w="9525">
            <a:noFill/>
            <a:miter lim="800000"/>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panose="020B0604020202020204" pitchFamily="34" charset="0"/>
              </a:rPr>
              <a:t>2018</a:t>
            </a:r>
            <a:endParaRPr lang="ko-KR" altLang="en-US" sz="2000" dirty="0">
              <a:solidFill>
                <a:schemeClr val="bg1"/>
              </a:solidFill>
            </a:endParaRPr>
          </a:p>
        </p:txBody>
      </p:sp>
      <p:sp>
        <p:nvSpPr>
          <p:cNvPr id="31" name="직사각형 113"/>
          <p:cNvSpPr>
            <a:spLocks noChangeArrowheads="1"/>
          </p:cNvSpPr>
          <p:nvPr/>
        </p:nvSpPr>
        <p:spPr bwMode="auto">
          <a:xfrm>
            <a:off x="1808047" y="1721817"/>
            <a:ext cx="899241" cy="398780"/>
          </a:xfrm>
          <a:prstGeom prst="rect">
            <a:avLst/>
          </a:prstGeom>
          <a:noFill/>
          <a:ln w="9525">
            <a:noFill/>
            <a:miter lim="800000"/>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panose="020B0604020202020204" pitchFamily="34" charset="0"/>
              </a:rPr>
              <a:t>206</a:t>
            </a:r>
            <a:endParaRPr lang="ko-KR" altLang="en-US" sz="2000" dirty="0">
              <a:solidFill>
                <a:schemeClr val="bg1"/>
              </a:solidFill>
            </a:endParaRPr>
          </a:p>
        </p:txBody>
      </p:sp>
      <p:sp>
        <p:nvSpPr>
          <p:cNvPr id="33" name="Text Box 32"/>
          <p:cNvSpPr txBox="1"/>
          <p:nvPr/>
        </p:nvSpPr>
        <p:spPr>
          <a:xfrm>
            <a:off x="811530" y="1063625"/>
            <a:ext cx="10826750" cy="1938020"/>
          </a:xfrm>
          <a:prstGeom prst="rect">
            <a:avLst/>
          </a:prstGeom>
          <a:noFill/>
        </p:spPr>
        <p:txBody>
          <a:bodyPr wrap="square" rtlCol="0">
            <a:spAutoFit/>
          </a:bodyPr>
          <a:p>
            <a:pPr marL="285750" indent="-285750">
              <a:buFont typeface="Arial" panose="020B0604020202020204" pitchFamily="34" charset="0"/>
              <a:buChar char="•"/>
            </a:pPr>
            <a:r>
              <a:rPr lang="en-US" sz="2000"/>
              <a:t>Online voting is an electronic way of choosing leaders via a web driven application.</a:t>
            </a:r>
            <a:endParaRPr lang="en-US" sz="2000"/>
          </a:p>
          <a:p>
            <a:pPr marL="285750" indent="-285750">
              <a:buFont typeface="Arial" panose="020B0604020202020204" pitchFamily="34" charset="0"/>
              <a:buChar char="•"/>
            </a:pPr>
            <a:r>
              <a:rPr lang="en-US" sz="2000"/>
              <a:t>The advantage of online voting over the common “queue method” is that the voters have the choice of voting at their own free time and there is reduced congestion. </a:t>
            </a:r>
            <a:endParaRPr lang="en-US" sz="2000"/>
          </a:p>
          <a:p>
            <a:pPr marL="285750" indent="-285750">
              <a:buFont typeface="Arial" panose="020B0604020202020204" pitchFamily="34" charset="0"/>
              <a:buChar char="•"/>
            </a:pPr>
            <a:r>
              <a:rPr lang="en-US" sz="2000"/>
              <a:t>It also minimizes on errors of vote counting.</a:t>
            </a:r>
            <a:endParaRPr lang="en-US" sz="2000"/>
          </a:p>
          <a:p>
            <a:pPr marL="285750" indent="-285750">
              <a:buFont typeface="Arial" panose="020B0604020202020204" pitchFamily="34" charset="0"/>
              <a:buChar char="•"/>
            </a:pPr>
            <a:r>
              <a:rPr lang="en-US" sz="2000"/>
              <a:t>The individual votes are submitted in a database which can be queried to find out who of the aspirants for a given post has the highest number of votes. </a:t>
            </a:r>
            <a:endParaRPr lang="en-US" sz="2000"/>
          </a:p>
        </p:txBody>
      </p:sp>
      <p:sp>
        <p:nvSpPr>
          <p:cNvPr id="34" name="Text Box 33"/>
          <p:cNvSpPr txBox="1"/>
          <p:nvPr/>
        </p:nvSpPr>
        <p:spPr>
          <a:xfrm>
            <a:off x="811530" y="4275455"/>
            <a:ext cx="10532745" cy="1938020"/>
          </a:xfrm>
          <a:prstGeom prst="rect">
            <a:avLst/>
          </a:prstGeom>
          <a:noFill/>
        </p:spPr>
        <p:txBody>
          <a:bodyPr wrap="square" rtlCol="0">
            <a:spAutoFit/>
          </a:bodyPr>
          <a:p>
            <a:pPr marL="342900" indent="-342900">
              <a:buFont typeface="Arial" panose="020B0604020202020204" pitchFamily="34" charset="0"/>
              <a:buChar char="•"/>
            </a:pPr>
            <a:r>
              <a:rPr lang="en-US" sz="2000"/>
              <a:t>This system is geared towards increasing the voting percentage in an area/constituency/company since it has been noted that with the old voting method {the Queue System}, the voter turnout has been a wanting case and the ongoing COVID epidemic. </a:t>
            </a:r>
            <a:endParaRPr lang="en-US" sz="2000"/>
          </a:p>
          <a:p>
            <a:pPr marL="342900" indent="-342900">
              <a:buFont typeface="Arial" panose="020B0604020202020204" pitchFamily="34" charset="0"/>
              <a:buChar char="•"/>
            </a:pPr>
            <a:r>
              <a:rPr lang="en-US" sz="2000"/>
              <a:t>With system in place also, if high security is applied, cases of false votes shall be reduced.</a:t>
            </a:r>
            <a:endParaRPr lang="en-US" sz="2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3"/>
          <p:cNvSpPr txBox="1"/>
          <p:nvPr/>
        </p:nvSpPr>
        <p:spPr>
          <a:xfrm>
            <a:off x="3724275" y="92075"/>
            <a:ext cx="5164455" cy="96774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IN" altLang="en-US" sz="4800" u="sng" dirty="0">
                <a:solidFill>
                  <a:schemeClr val="accent4"/>
                </a:solidFill>
              </a:rPr>
              <a:t>System </a:t>
            </a:r>
            <a:r>
              <a:rPr lang="en-IN" altLang="en-US" sz="4800" u="sng" dirty="0">
                <a:solidFill>
                  <a:schemeClr val="accent2">
                    <a:lumMod val="75000"/>
                  </a:schemeClr>
                </a:solidFill>
              </a:rPr>
              <a:t>Design</a:t>
            </a:r>
            <a:endParaRPr lang="en-IN" altLang="en-US" sz="4800" u="sng" dirty="0">
              <a:solidFill>
                <a:schemeClr val="accent2">
                  <a:lumMod val="75000"/>
                </a:schemeClr>
              </a:solidFill>
            </a:endParaRPr>
          </a:p>
        </p:txBody>
      </p:sp>
      <p:pic>
        <p:nvPicPr>
          <p:cNvPr id="25" name="Picture 25"/>
          <p:cNvPicPr>
            <a:picLocks noChangeAspect="1" noChangeArrowheads="1"/>
          </p:cNvPicPr>
          <p:nvPr>
            <p:ph type="pic" idx="16"/>
          </p:nvPr>
        </p:nvPicPr>
        <p:blipFill>
          <a:blip r:embed="rId1">
            <a:extLst>
              <a:ext uri="{28A0092B-C50C-407E-A947-70E740481C1C}">
                <a14:useLocalDpi xmlns:a14="http://schemas.microsoft.com/office/drawing/2010/main" val="0"/>
              </a:ext>
            </a:extLst>
          </a:blip>
          <a:srcRect/>
          <a:stretch>
            <a:fillRect/>
          </a:stretch>
        </p:blipFill>
        <p:spPr>
          <a:xfrm>
            <a:off x="2419350" y="5253355"/>
            <a:ext cx="7054850" cy="1447165"/>
          </a:xfrm>
          <a:prstGeom prst="rect">
            <a:avLst/>
          </a:prstGeom>
          <a:noFill/>
          <a:ln>
            <a:noFill/>
          </a:ln>
        </p:spPr>
      </p:pic>
      <p:sp>
        <p:nvSpPr>
          <p:cNvPr id="3" name="Text Box 2"/>
          <p:cNvSpPr txBox="1"/>
          <p:nvPr/>
        </p:nvSpPr>
        <p:spPr>
          <a:xfrm>
            <a:off x="322580" y="1166495"/>
            <a:ext cx="11248390" cy="2306955"/>
          </a:xfrm>
          <a:prstGeom prst="rect">
            <a:avLst/>
          </a:prstGeom>
          <a:noFill/>
        </p:spPr>
        <p:txBody>
          <a:bodyPr wrap="square" rtlCol="0">
            <a:spAutoFit/>
          </a:bodyPr>
          <a:p>
            <a:pPr marL="285750" indent="-285750" algn="l">
              <a:buFont typeface="Arial" panose="020B0604020202020204" pitchFamily="34" charset="0"/>
              <a:buChar char="•"/>
            </a:pPr>
            <a:r>
              <a:rPr lang="en-US" sz="2400"/>
              <a:t>Voters are the people who will first sign up on online voting panel. And then at the time of voting, they will login and do vote to their respective group or candidate via system.</a:t>
            </a:r>
            <a:endParaRPr lang="en-US" sz="2400"/>
          </a:p>
          <a:p>
            <a:pPr marL="285750" indent="-285750" algn="l">
              <a:buFont typeface="Arial" panose="020B0604020202020204" pitchFamily="34" charset="0"/>
              <a:buChar char="•"/>
            </a:pPr>
            <a:endParaRPr lang="en-US" sz="2400"/>
          </a:p>
          <a:p>
            <a:pPr marL="285750" indent="-285750" algn="l">
              <a:buFont typeface="Arial" panose="020B0604020202020204" pitchFamily="34" charset="0"/>
              <a:buChar char="•"/>
            </a:pPr>
            <a:r>
              <a:rPr lang="en-US" sz="2400"/>
              <a:t>Following data from voter side will be provided to the system at the time of registration:</a:t>
            </a:r>
            <a:endParaRPr lang="en-US" sz="2400"/>
          </a:p>
        </p:txBody>
      </p:sp>
      <p:sp>
        <p:nvSpPr>
          <p:cNvPr id="100" name="Text Box 99"/>
          <p:cNvSpPr txBox="1"/>
          <p:nvPr/>
        </p:nvSpPr>
        <p:spPr>
          <a:xfrm>
            <a:off x="2769870" y="3622993"/>
            <a:ext cx="5080000" cy="1938020"/>
          </a:xfrm>
          <a:prstGeom prst="rect">
            <a:avLst/>
          </a:prstGeom>
          <a:noFill/>
          <a:ln w="9525">
            <a:noFill/>
          </a:ln>
        </p:spPr>
        <p:txBody>
          <a:bodyPr>
            <a:spAutoFit/>
          </a:bodyPr>
          <a:p>
            <a:pPr indent="0">
              <a:buFont typeface="Arial" panose="020B0604020202020204" pitchFamily="34" charset="0"/>
              <a:buNone/>
            </a:pPr>
            <a:r>
              <a:rPr lang="en-US" sz="2400" b="0">
                <a:latin typeface="Symbol" panose="05050102010706020507" charset="0"/>
                <a:cs typeface="Calibri" panose="020F0502020204030204" charset="0"/>
              </a:rPr>
              <a:t>· </a:t>
            </a:r>
            <a:r>
              <a:rPr lang="en-US" sz="2400" b="0">
                <a:latin typeface="Bookman Old Style" panose="02050604050505020204" charset="0"/>
                <a:cs typeface="Calibri" panose="020F0502020204030204" charset="0"/>
              </a:rPr>
              <a:t>Name	</a:t>
            </a:r>
            <a:r>
              <a:rPr lang="en-US" sz="2400" b="0">
                <a:latin typeface="Symbol" panose="05050102010706020507" charset="0"/>
                <a:cs typeface="Calibri" panose="020F0502020204030204" charset="0"/>
              </a:rPr>
              <a:t>· </a:t>
            </a:r>
            <a:r>
              <a:rPr lang="en-US" sz="2400" b="0">
                <a:latin typeface="Bookman Old Style" panose="02050604050505020204" charset="0"/>
                <a:cs typeface="Calibri" panose="020F0502020204030204" charset="0"/>
              </a:rPr>
              <a:t>Voter ID</a:t>
            </a:r>
            <a:r>
              <a:rPr lang="en-US" sz="2400" b="0">
                <a:latin typeface="Symbol" panose="05050102010706020507" charset="0"/>
                <a:cs typeface="Calibri" panose="020F0502020204030204" charset="0"/>
              </a:rPr>
              <a:t>· </a:t>
            </a:r>
            <a:r>
              <a:rPr lang="en-US" sz="2400" b="0">
                <a:latin typeface="Bookman Old Style" panose="02050604050505020204" charset="0"/>
                <a:cs typeface="Calibri" panose="020F0502020204030204" charset="0"/>
              </a:rPr>
              <a:t>Address</a:t>
            </a:r>
            <a:r>
              <a:rPr lang="en-US" sz="2400" b="0">
                <a:latin typeface="Symbol" panose="05050102010706020507" charset="0"/>
                <a:cs typeface="Calibri" panose="020F0502020204030204" charset="0"/>
              </a:rPr>
              <a:t>· </a:t>
            </a:r>
            <a:r>
              <a:rPr lang="en-US" sz="2400" b="0">
                <a:latin typeface="Bookman Old Style" panose="02050604050505020204" charset="0"/>
                <a:cs typeface="Calibri" panose="020F0502020204030204" charset="0"/>
              </a:rPr>
              <a:t>Status</a:t>
            </a:r>
            <a:endParaRPr lang="en-US" sz="2400" b="0">
              <a:latin typeface="Bookman Old Style" panose="02050604050505020204" charset="0"/>
              <a:cs typeface="Calibri" panose="020F0502020204030204" charset="0"/>
            </a:endParaRPr>
          </a:p>
          <a:p>
            <a:pPr marL="342900" indent="-342900">
              <a:buNone/>
            </a:pPr>
            <a:endParaRPr lang="en-US" sz="2400" b="0">
              <a:latin typeface="Bookman Old Style" panose="02050604050505020204" charset="0"/>
              <a:cs typeface="Calibri" panose="020F0502020204030204" charset="0"/>
            </a:endParaRPr>
          </a:p>
        </p:txBody>
      </p:sp>
      <p:sp>
        <p:nvSpPr>
          <p:cNvPr id="4" name="Text Box 3"/>
          <p:cNvSpPr txBox="1"/>
          <p:nvPr/>
        </p:nvSpPr>
        <p:spPr>
          <a:xfrm>
            <a:off x="6158230" y="3557588"/>
            <a:ext cx="5080000" cy="1568450"/>
          </a:xfrm>
          <a:prstGeom prst="rect">
            <a:avLst/>
          </a:prstGeom>
          <a:noFill/>
          <a:ln w="9525">
            <a:noFill/>
          </a:ln>
        </p:spPr>
        <p:txBody>
          <a:bodyPr>
            <a:spAutoFit/>
          </a:bodyPr>
          <a:p>
            <a:pPr marL="342900" indent="-342900">
              <a:buFont typeface="Arial" panose="020B0604020202020204" pitchFamily="34" charset="0"/>
              <a:buChar char="•"/>
            </a:pPr>
            <a:r>
              <a:rPr lang="en-US" sz="2400" b="0">
                <a:cs typeface="Calibri" panose="020F0502020204030204" charset="0"/>
              </a:rPr>
              <a:t>Votes</a:t>
            </a:r>
            <a:endParaRPr lang="en-US" sz="2400" b="0">
              <a:cs typeface="Calibri" panose="020F0502020204030204" charset="0"/>
            </a:endParaRPr>
          </a:p>
          <a:p>
            <a:pPr marL="342900" indent="-342900">
              <a:buFont typeface="Arial" panose="020B0604020202020204" pitchFamily="34" charset="0"/>
              <a:buChar char="•"/>
            </a:pPr>
            <a:r>
              <a:rPr lang="en-US" sz="2400" b="0">
                <a:cs typeface="Calibri" panose="020F0502020204030204" charset="0"/>
              </a:rPr>
              <a:t>Role (voter/group)</a:t>
            </a:r>
            <a:endParaRPr lang="en-US" sz="2400" b="0">
              <a:cs typeface="Calibri" panose="020F0502020204030204" charset="0"/>
            </a:endParaRPr>
          </a:p>
          <a:p>
            <a:pPr marL="342900" indent="-342900">
              <a:buFont typeface="Arial" panose="020B0604020202020204" pitchFamily="34" charset="0"/>
              <a:buChar char="•"/>
            </a:pPr>
            <a:r>
              <a:rPr lang="en-US" sz="2400" b="0">
                <a:cs typeface="Calibri" panose="020F0502020204030204" charset="0"/>
              </a:rPr>
              <a:t>Photo</a:t>
            </a:r>
            <a:endParaRPr lang="en-US" sz="2400" b="0">
              <a:cs typeface="Calibri" panose="020F0502020204030204" charset="0"/>
            </a:endParaRPr>
          </a:p>
          <a:p>
            <a:pPr marL="342900" indent="-342900">
              <a:buFont typeface="Arial" panose="020B0604020202020204" pitchFamily="34" charset="0"/>
              <a:buChar char="•"/>
            </a:pPr>
            <a:r>
              <a:rPr lang="en-US" sz="2400" b="0">
                <a:cs typeface="Calibri" panose="020F0502020204030204" charset="0"/>
              </a:rPr>
              <a:t>Password</a:t>
            </a:r>
            <a:endParaRPr lang="en-US" sz="2400" b="0">
              <a:latin typeface="Bookman Old Style" panose="0205060405050502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sz="quarter" idx="10"/>
          </p:nvPr>
        </p:nvSpPr>
        <p:spPr/>
        <p:txBody>
          <a:bodyPr/>
          <a:p>
            <a:r>
              <a:rPr lang="en-US"/>
              <a:t>SYSTEM</a:t>
            </a:r>
            <a:endParaRPr lang="en-US"/>
          </a:p>
        </p:txBody>
      </p:sp>
      <p:sp>
        <p:nvSpPr>
          <p:cNvPr id="100" name="Text Box 99"/>
          <p:cNvSpPr txBox="1"/>
          <p:nvPr/>
        </p:nvSpPr>
        <p:spPr>
          <a:xfrm>
            <a:off x="1087755" y="1957705"/>
            <a:ext cx="9787255" cy="3538220"/>
          </a:xfrm>
          <a:prstGeom prst="rect">
            <a:avLst/>
          </a:prstGeom>
          <a:noFill/>
          <a:ln w="9525">
            <a:noFill/>
          </a:ln>
        </p:spPr>
        <p:txBody>
          <a:bodyPr wrap="square">
            <a:spAutoFit/>
          </a:bodyPr>
          <a:p>
            <a:pPr marL="342900" indent="-342900">
              <a:buFont typeface="Arial" panose="020B0604020202020204" pitchFamily="34" charset="0"/>
              <a:buChar char="•"/>
            </a:pPr>
            <a:r>
              <a:rPr lang="en-US" sz="2800" b="0">
                <a:latin typeface="Bookman Old Style" panose="02050604050505020204" charset="0"/>
                <a:cs typeface="Calibri" panose="020F0502020204030204" charset="0"/>
              </a:rPr>
              <a:t>System is an online platform where election process is held. So, the voters and groups are registered here. </a:t>
            </a:r>
            <a:endParaRPr lang="en-US" sz="2800" b="0">
              <a:latin typeface="Bookman Old Style" panose="02050604050505020204" charset="0"/>
              <a:cs typeface="Calibri" panose="020F0502020204030204" charset="0"/>
            </a:endParaRPr>
          </a:p>
          <a:p>
            <a:pPr marL="342900" indent="-342900">
              <a:buFont typeface="Arial" panose="020B0604020202020204" pitchFamily="34" charset="0"/>
              <a:buChar char="•"/>
            </a:pPr>
            <a:r>
              <a:rPr lang="en-US" sz="2800" b="0">
                <a:latin typeface="Bookman Old Style" panose="02050604050505020204" charset="0"/>
                <a:cs typeface="Calibri" panose="020F0502020204030204" charset="0"/>
              </a:rPr>
              <a:t>And with the help of system, voters can do voting and groups can monitor their status. </a:t>
            </a:r>
            <a:endParaRPr lang="en-US" sz="2800" b="0">
              <a:latin typeface="Bookman Old Style" panose="02050604050505020204" charset="0"/>
              <a:cs typeface="Calibri" panose="020F0502020204030204" charset="0"/>
            </a:endParaRPr>
          </a:p>
          <a:p>
            <a:pPr marL="342900" indent="-342900">
              <a:buFont typeface="Arial" panose="020B0604020202020204" pitchFamily="34" charset="0"/>
              <a:buChar char="•"/>
            </a:pPr>
            <a:r>
              <a:rPr lang="en-US" sz="2800" b="0">
                <a:latin typeface="Bookman Old Style" panose="02050604050505020204" charset="0"/>
                <a:cs typeface="Calibri" panose="020F0502020204030204" charset="0"/>
              </a:rPr>
              <a:t>Users can avail the PDF confirmation after casting the vote. </a:t>
            </a:r>
            <a:endParaRPr lang="en-US" sz="2800" b="0">
              <a:latin typeface="Bookman Old Style" panose="02050604050505020204" charset="0"/>
              <a:cs typeface="Calibri" panose="020F0502020204030204" charset="0"/>
            </a:endParaRPr>
          </a:p>
          <a:p>
            <a:pPr marL="342900" indent="-342900">
              <a:buFont typeface="Arial" panose="020B0604020202020204" pitchFamily="34" charset="0"/>
              <a:buChar char="•"/>
            </a:pPr>
            <a:r>
              <a:rPr lang="en-US" sz="2800" b="0">
                <a:latin typeface="Bookman Old Style" panose="02050604050505020204" charset="0"/>
                <a:cs typeface="Calibri" panose="020F0502020204030204" charset="0"/>
              </a:rPr>
              <a:t>Users can ask for help/support from the system admin.</a:t>
            </a:r>
            <a:endParaRPr lang="en-US" sz="2800" b="0">
              <a:latin typeface="Bookman Old Style" panose="0205060405050502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sz="quarter" idx="10"/>
          </p:nvPr>
        </p:nvSpPr>
        <p:spPr/>
        <p:txBody>
          <a:bodyPr/>
          <a:p>
            <a:r>
              <a:rPr lang="en-US" u="sng"/>
              <a:t>PARTY</a:t>
            </a:r>
            <a:endParaRPr lang="en-US" u="sng"/>
          </a:p>
        </p:txBody>
      </p:sp>
      <p:sp>
        <p:nvSpPr>
          <p:cNvPr id="100" name="Text Box 99"/>
          <p:cNvSpPr txBox="1"/>
          <p:nvPr/>
        </p:nvSpPr>
        <p:spPr>
          <a:xfrm>
            <a:off x="1179195" y="1659890"/>
            <a:ext cx="9803130" cy="4399915"/>
          </a:xfrm>
          <a:prstGeom prst="rect">
            <a:avLst/>
          </a:prstGeom>
          <a:noFill/>
          <a:ln w="9525">
            <a:noFill/>
          </a:ln>
        </p:spPr>
        <p:txBody>
          <a:bodyPr wrap="square">
            <a:spAutoFit/>
          </a:bodyPr>
          <a:p>
            <a:pPr marL="342900" indent="-342900">
              <a:buFont typeface="Arial" panose="020B0604020202020204" pitchFamily="34" charset="0"/>
              <a:buChar char="•"/>
            </a:pPr>
            <a:r>
              <a:rPr lang="en-US" sz="2400" b="0">
                <a:latin typeface="Bookman Old Style" panose="02050604050505020204" charset="0"/>
                <a:cs typeface="Calibri" panose="020F0502020204030204" charset="0"/>
              </a:rPr>
              <a:t>Groups/Candidates/Parties are those who will be given votes at the time of voting. And they can monitor their status by just doing login into system.Following data from group/party side will be provided to the system at the </a:t>
            </a:r>
            <a:endParaRPr lang="en-US" sz="2400" b="0">
              <a:latin typeface="Bookman Old Style" panose="02050604050505020204" charset="0"/>
              <a:cs typeface="Calibri" panose="020F0502020204030204" charset="0"/>
            </a:endParaRPr>
          </a:p>
          <a:p>
            <a:pPr marL="342900" indent="-342900"/>
            <a:r>
              <a:rPr lang="en-US" sz="2000" b="0">
                <a:latin typeface="Symbol" panose="05050102010706020507" charset="0"/>
                <a:cs typeface="Calibri" panose="020F0502020204030204" charset="0"/>
              </a:rPr>
              <a:t>· </a:t>
            </a:r>
            <a:r>
              <a:rPr lang="en-US" sz="2000" b="0">
                <a:latin typeface="Bookman Old Style" panose="02050604050505020204" charset="0"/>
                <a:cs typeface="Calibri" panose="020F0502020204030204" charset="0"/>
              </a:rPr>
              <a:t>Name	</a:t>
            </a:r>
            <a:r>
              <a:rPr lang="en-US" sz="2000" b="0">
                <a:latin typeface="Symbol" panose="05050102010706020507" charset="0"/>
                <a:cs typeface="Calibri" panose="020F0502020204030204" charset="0"/>
              </a:rPr>
              <a:t>· </a:t>
            </a:r>
            <a:r>
              <a:rPr lang="en-US" sz="2000" b="0">
                <a:latin typeface="Bookman Old Style" panose="02050604050505020204" charset="0"/>
                <a:cs typeface="Calibri" panose="020F0502020204030204" charset="0"/>
              </a:rPr>
              <a:t>VOTER ID</a:t>
            </a:r>
            <a:r>
              <a:rPr lang="en-US" sz="2000" b="0">
                <a:latin typeface="Symbol" panose="05050102010706020507" charset="0"/>
                <a:cs typeface="Calibri" panose="020F0502020204030204" charset="0"/>
              </a:rPr>
              <a:t>· </a:t>
            </a:r>
            <a:r>
              <a:rPr lang="en-US" sz="2000" b="0">
                <a:latin typeface="Bookman Old Style" panose="02050604050505020204" charset="0"/>
                <a:cs typeface="Calibri" panose="020F0502020204030204" charset="0"/>
              </a:rPr>
              <a:t>PAN ID</a:t>
            </a:r>
            <a:r>
              <a:rPr lang="en-US" sz="2000" b="0">
                <a:latin typeface="Symbol" panose="05050102010706020507" charset="0"/>
                <a:cs typeface="Calibri" panose="020F0502020204030204" charset="0"/>
              </a:rPr>
              <a:t>· </a:t>
            </a:r>
            <a:r>
              <a:rPr lang="en-US" sz="2000" b="0">
                <a:latin typeface="Bookman Old Style" panose="02050604050505020204" charset="0"/>
                <a:cs typeface="Calibri" panose="020F0502020204030204" charset="0"/>
              </a:rPr>
              <a:t>Party name</a:t>
            </a:r>
            <a:r>
              <a:rPr lang="en-US" sz="2000" b="0">
                <a:latin typeface="Symbol" panose="05050102010706020507" charset="0"/>
                <a:cs typeface="Calibri" panose="020F0502020204030204" charset="0"/>
              </a:rPr>
              <a:t>· </a:t>
            </a:r>
            <a:r>
              <a:rPr lang="en-US" sz="2000" b="0">
                <a:latin typeface="Bookman Old Style" panose="02050604050505020204" charset="0"/>
                <a:cs typeface="Calibri" panose="020F0502020204030204" charset="0"/>
              </a:rPr>
              <a:t>Password</a:t>
            </a:r>
            <a:r>
              <a:rPr lang="en-US" sz="2000" b="0">
                <a:latin typeface="Symbol" panose="05050102010706020507" charset="0"/>
                <a:cs typeface="Calibri" panose="020F0502020204030204" charset="0"/>
              </a:rPr>
              <a:t>· </a:t>
            </a:r>
            <a:r>
              <a:rPr lang="en-US" sz="2000" b="0">
                <a:latin typeface="Bookman Old Style" panose="02050604050505020204" charset="0"/>
                <a:cs typeface="Calibri" panose="020F0502020204030204" charset="0"/>
              </a:rPr>
              <a:t>Address</a:t>
            </a:r>
            <a:r>
              <a:rPr lang="en-US" sz="2000" b="0">
                <a:latin typeface="Symbol" panose="05050102010706020507" charset="0"/>
                <a:cs typeface="Calibri" panose="020F0502020204030204" charset="0"/>
              </a:rPr>
              <a:t>· </a:t>
            </a:r>
            <a:r>
              <a:rPr lang="en-US" sz="2000" b="0">
                <a:latin typeface="Bookman Old Style" panose="02050604050505020204" charset="0"/>
                <a:cs typeface="Calibri" panose="020F0502020204030204" charset="0"/>
              </a:rPr>
              <a:t>Upload party symbol</a:t>
            </a:r>
            <a:endParaRPr lang="en-US" sz="2000" b="0">
              <a:latin typeface="Bookman Old Style" panose="0205060405050502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3"/>
          <p:cNvSpPr txBox="1"/>
          <p:nvPr/>
        </p:nvSpPr>
        <p:spPr>
          <a:xfrm>
            <a:off x="3724275" y="92075"/>
            <a:ext cx="5164455" cy="96774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IN" altLang="en-US" sz="4800" u="sng" dirty="0">
                <a:solidFill>
                  <a:schemeClr val="accent4"/>
                </a:solidFill>
              </a:rPr>
              <a:t>System </a:t>
            </a:r>
            <a:r>
              <a:rPr lang="en-IN" altLang="en-US" sz="4800" u="sng" dirty="0">
                <a:solidFill>
                  <a:schemeClr val="accent2">
                    <a:lumMod val="75000"/>
                  </a:schemeClr>
                </a:solidFill>
              </a:rPr>
              <a:t>Design</a:t>
            </a:r>
            <a:endParaRPr lang="en-IN" altLang="en-US" sz="4800" u="sng" dirty="0">
              <a:solidFill>
                <a:schemeClr val="accent2">
                  <a:lumMod val="75000"/>
                </a:schemeClr>
              </a:solidFill>
            </a:endParaRPr>
          </a:p>
        </p:txBody>
      </p:sp>
      <p:pic>
        <p:nvPicPr>
          <p:cNvPr id="25" name="Picture 25"/>
          <p:cNvPicPr>
            <a:picLocks noChangeAspect="1" noChangeArrowheads="1"/>
          </p:cNvPicPr>
          <p:nvPr>
            <p:ph type="pic" idx="16"/>
          </p:nvPr>
        </p:nvPicPr>
        <p:blipFill>
          <a:blip r:embed="rId1">
            <a:extLst>
              <a:ext uri="{28A0092B-C50C-407E-A947-70E740481C1C}">
                <a14:useLocalDpi xmlns:a14="http://schemas.microsoft.com/office/drawing/2010/main" val="0"/>
              </a:ext>
            </a:extLst>
          </a:blip>
          <a:srcRect/>
          <a:stretch>
            <a:fillRect/>
          </a:stretch>
        </p:blipFill>
        <p:spPr>
          <a:xfrm>
            <a:off x="2419350" y="5253355"/>
            <a:ext cx="7054850" cy="1447165"/>
          </a:xfrm>
          <a:prstGeom prst="rect">
            <a:avLst/>
          </a:prstGeom>
          <a:noFill/>
          <a:ln>
            <a:noFill/>
          </a:ln>
        </p:spPr>
      </p:pic>
      <p:sp>
        <p:nvSpPr>
          <p:cNvPr id="3" name="Text Box 2"/>
          <p:cNvSpPr txBox="1"/>
          <p:nvPr/>
        </p:nvSpPr>
        <p:spPr>
          <a:xfrm>
            <a:off x="322580" y="1166495"/>
            <a:ext cx="11248390" cy="2306955"/>
          </a:xfrm>
          <a:prstGeom prst="rect">
            <a:avLst/>
          </a:prstGeom>
          <a:noFill/>
        </p:spPr>
        <p:txBody>
          <a:bodyPr wrap="square" rtlCol="0">
            <a:spAutoFit/>
          </a:bodyPr>
          <a:p>
            <a:pPr marL="285750" indent="-285750" algn="l">
              <a:buFont typeface="Arial" panose="020B0604020202020204" pitchFamily="34" charset="0"/>
              <a:buChar char="•"/>
            </a:pPr>
            <a:r>
              <a:rPr lang="en-US" sz="2400"/>
              <a:t>Voters are the people who will first sign up on online voting panel. And then at the time of voting, they will login and do vote to their respective group or candidate via system.</a:t>
            </a:r>
            <a:endParaRPr lang="en-US" sz="2400"/>
          </a:p>
          <a:p>
            <a:pPr marL="285750" indent="-285750" algn="l">
              <a:buFont typeface="Arial" panose="020B0604020202020204" pitchFamily="34" charset="0"/>
              <a:buChar char="•"/>
            </a:pPr>
            <a:endParaRPr lang="en-US" sz="2400"/>
          </a:p>
          <a:p>
            <a:pPr marL="285750" indent="-285750" algn="l">
              <a:buFont typeface="Arial" panose="020B0604020202020204" pitchFamily="34" charset="0"/>
              <a:buChar char="•"/>
            </a:pPr>
            <a:r>
              <a:rPr lang="en-US" sz="2400"/>
              <a:t>Following data from voter side will be provided to the system at the time of registration:</a:t>
            </a:r>
            <a:endParaRPr lang="en-US" sz="2400"/>
          </a:p>
        </p:txBody>
      </p:sp>
      <p:sp>
        <p:nvSpPr>
          <p:cNvPr id="100" name="Text Box 99"/>
          <p:cNvSpPr txBox="1"/>
          <p:nvPr/>
        </p:nvSpPr>
        <p:spPr>
          <a:xfrm>
            <a:off x="2769870" y="3622993"/>
            <a:ext cx="5080000" cy="1938020"/>
          </a:xfrm>
          <a:prstGeom prst="rect">
            <a:avLst/>
          </a:prstGeom>
          <a:noFill/>
          <a:ln w="9525">
            <a:noFill/>
          </a:ln>
        </p:spPr>
        <p:txBody>
          <a:bodyPr>
            <a:spAutoFit/>
          </a:bodyPr>
          <a:p>
            <a:pPr indent="0">
              <a:buFont typeface="Arial" panose="020B0604020202020204" pitchFamily="34" charset="0"/>
              <a:buNone/>
            </a:pPr>
            <a:r>
              <a:rPr lang="en-US" sz="2400" b="0">
                <a:latin typeface="Symbol" panose="05050102010706020507" charset="0"/>
                <a:cs typeface="Calibri" panose="020F0502020204030204" charset="0"/>
              </a:rPr>
              <a:t>· </a:t>
            </a:r>
            <a:r>
              <a:rPr lang="en-US" sz="2400" b="0">
                <a:latin typeface="Bookman Old Style" panose="02050604050505020204" charset="0"/>
                <a:cs typeface="Calibri" panose="020F0502020204030204" charset="0"/>
              </a:rPr>
              <a:t>Name	</a:t>
            </a:r>
            <a:r>
              <a:rPr lang="en-US" sz="2400" b="0">
                <a:latin typeface="Symbol" panose="05050102010706020507" charset="0"/>
                <a:cs typeface="Calibri" panose="020F0502020204030204" charset="0"/>
              </a:rPr>
              <a:t>· </a:t>
            </a:r>
            <a:r>
              <a:rPr lang="en-US" sz="2400" b="0">
                <a:latin typeface="Bookman Old Style" panose="02050604050505020204" charset="0"/>
                <a:cs typeface="Calibri" panose="020F0502020204030204" charset="0"/>
              </a:rPr>
              <a:t>Voter ID</a:t>
            </a:r>
            <a:r>
              <a:rPr lang="en-US" sz="2400" b="0">
                <a:latin typeface="Symbol" panose="05050102010706020507" charset="0"/>
                <a:cs typeface="Calibri" panose="020F0502020204030204" charset="0"/>
              </a:rPr>
              <a:t>· </a:t>
            </a:r>
            <a:r>
              <a:rPr lang="en-US" sz="2400" b="0">
                <a:latin typeface="Bookman Old Style" panose="02050604050505020204" charset="0"/>
                <a:cs typeface="Calibri" panose="020F0502020204030204" charset="0"/>
              </a:rPr>
              <a:t>Address</a:t>
            </a:r>
            <a:r>
              <a:rPr lang="en-US" sz="2400" b="0">
                <a:latin typeface="Symbol" panose="05050102010706020507" charset="0"/>
                <a:cs typeface="Calibri" panose="020F0502020204030204" charset="0"/>
              </a:rPr>
              <a:t>· </a:t>
            </a:r>
            <a:r>
              <a:rPr lang="en-US" sz="2400" b="0">
                <a:latin typeface="Bookman Old Style" panose="02050604050505020204" charset="0"/>
                <a:cs typeface="Calibri" panose="020F0502020204030204" charset="0"/>
              </a:rPr>
              <a:t>Status</a:t>
            </a:r>
            <a:endParaRPr lang="en-US" sz="2400" b="0">
              <a:latin typeface="Bookman Old Style" panose="02050604050505020204" charset="0"/>
              <a:cs typeface="Calibri" panose="020F0502020204030204" charset="0"/>
            </a:endParaRPr>
          </a:p>
          <a:p>
            <a:pPr marL="342900" indent="-342900">
              <a:buNone/>
            </a:pPr>
            <a:endParaRPr lang="en-US" sz="2400" b="0">
              <a:latin typeface="Bookman Old Style" panose="02050604050505020204" charset="0"/>
              <a:cs typeface="Calibri" panose="020F0502020204030204" charset="0"/>
            </a:endParaRPr>
          </a:p>
        </p:txBody>
      </p:sp>
      <p:sp>
        <p:nvSpPr>
          <p:cNvPr id="4" name="Text Box 3"/>
          <p:cNvSpPr txBox="1"/>
          <p:nvPr/>
        </p:nvSpPr>
        <p:spPr>
          <a:xfrm>
            <a:off x="6158230" y="3557588"/>
            <a:ext cx="5080000" cy="1568450"/>
          </a:xfrm>
          <a:prstGeom prst="rect">
            <a:avLst/>
          </a:prstGeom>
          <a:noFill/>
          <a:ln w="9525">
            <a:noFill/>
          </a:ln>
        </p:spPr>
        <p:txBody>
          <a:bodyPr>
            <a:spAutoFit/>
          </a:bodyPr>
          <a:p>
            <a:pPr marL="342900" indent="-342900">
              <a:buFont typeface="Arial" panose="020B0604020202020204" pitchFamily="34" charset="0"/>
              <a:buChar char="•"/>
            </a:pPr>
            <a:r>
              <a:rPr lang="en-US" sz="2400" b="0">
                <a:cs typeface="Calibri" panose="020F0502020204030204" charset="0"/>
              </a:rPr>
              <a:t>Votes</a:t>
            </a:r>
            <a:endParaRPr lang="en-US" sz="2400" b="0">
              <a:cs typeface="Calibri" panose="020F0502020204030204" charset="0"/>
            </a:endParaRPr>
          </a:p>
          <a:p>
            <a:pPr marL="342900" indent="-342900">
              <a:buFont typeface="Arial" panose="020B0604020202020204" pitchFamily="34" charset="0"/>
              <a:buChar char="•"/>
            </a:pPr>
            <a:r>
              <a:rPr lang="en-US" sz="2400" b="0">
                <a:cs typeface="Calibri" panose="020F0502020204030204" charset="0"/>
              </a:rPr>
              <a:t>Role (voter/group)</a:t>
            </a:r>
            <a:endParaRPr lang="en-US" sz="2400" b="0">
              <a:cs typeface="Calibri" panose="020F0502020204030204" charset="0"/>
            </a:endParaRPr>
          </a:p>
          <a:p>
            <a:pPr marL="342900" indent="-342900">
              <a:buFont typeface="Arial" panose="020B0604020202020204" pitchFamily="34" charset="0"/>
              <a:buChar char="•"/>
            </a:pPr>
            <a:r>
              <a:rPr lang="en-US" sz="2400" b="0">
                <a:cs typeface="Calibri" panose="020F0502020204030204" charset="0"/>
              </a:rPr>
              <a:t>Photo</a:t>
            </a:r>
            <a:endParaRPr lang="en-US" sz="2400" b="0">
              <a:cs typeface="Calibri" panose="020F0502020204030204" charset="0"/>
            </a:endParaRPr>
          </a:p>
          <a:p>
            <a:pPr marL="342900" indent="-342900">
              <a:buFont typeface="Arial" panose="020B0604020202020204" pitchFamily="34" charset="0"/>
              <a:buChar char="•"/>
            </a:pPr>
            <a:r>
              <a:rPr lang="en-US" sz="2400" b="0">
                <a:cs typeface="Calibri" panose="020F0502020204030204" charset="0"/>
              </a:rPr>
              <a:t>Password</a:t>
            </a:r>
            <a:endParaRPr lang="en-US" sz="2400" b="0">
              <a:latin typeface="Bookman Old Style" panose="0205060405050502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4907</Words>
  <Application>WPS Presentation</Application>
  <PresentationFormat>Widescreen</PresentationFormat>
  <Paragraphs>189</Paragraphs>
  <Slides>19</Slides>
  <Notes>0</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19</vt:i4>
      </vt:variant>
    </vt:vector>
  </HeadingPairs>
  <TitlesOfParts>
    <vt:vector size="35" baseType="lpstr">
      <vt:lpstr>Arial</vt:lpstr>
      <vt:lpstr>SimSun</vt:lpstr>
      <vt:lpstr>Wingdings</vt:lpstr>
      <vt:lpstr>Algerian</vt:lpstr>
      <vt:lpstr>Symbol</vt:lpstr>
      <vt:lpstr>Calibri</vt:lpstr>
      <vt:lpstr>Bookman Old Style</vt:lpstr>
      <vt:lpstr>Microsoft YaHei</vt:lpstr>
      <vt:lpstr>Arial Unicode MS</vt:lpstr>
      <vt:lpstr>Times New Roman</vt:lpstr>
      <vt:lpstr>FZShuTi</vt:lpstr>
      <vt:lpstr>HY견명조</vt:lpstr>
      <vt:lpstr>Malgun Gothic</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raj kd</cp:lastModifiedBy>
  <cp:revision>100</cp:revision>
  <dcterms:created xsi:type="dcterms:W3CDTF">2018-04-24T17:14:00Z</dcterms:created>
  <dcterms:modified xsi:type="dcterms:W3CDTF">2022-06-30T15:10:42Z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F619DBC640494A868F32FD2EFDC4FC98</vt:lpwstr>
  </property>
  <property fmtid="{D5CDD505-2E9C-101B-9397-08002B2CF9AE}" pid="3" name="KSOProductBuildVer">
    <vt:lpwstr>1033-11.2.0.11156</vt:lpwstr>
  </property>
</Properties>
</file>